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8293D-156B-4E2C-906C-88923A84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CF6884-5631-4700-B7D7-EF6E5B1BE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376A3B-43FB-4A3A-89F0-E965FF8F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52354F9-24A1-4EF1-A44C-7BF8EB54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851094-14A1-4D83-A7AE-41D54991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518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3CFCC2-0CCA-4D20-BF70-077AE633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864C2E1-88DB-472C-8146-E51BA0B2C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0C13887-D9C8-4D4E-B2C3-7E955A5A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FBE532-A435-4AFD-9568-6E969121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2B6FFD-BA55-445C-B277-55197382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8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B3B9286-3CF1-4860-93FB-FF28CF3DE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196C713-B4A0-4FA3-8D64-CBD4878CD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0568D3-EB8A-4695-9E2D-B2F14DCD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7DBC7B-7858-4A22-A13D-2BE82356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FBE46B-E891-426E-B609-75EC9EE2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920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3331C-BFED-458A-B61F-79AF4856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31F0C3-D121-4F41-87F7-D5C67D33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4D9305-3F21-4AEC-B861-098A83B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CEDEDE-9A45-4841-B46D-1A2B980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7948D-D1C4-4FEB-9401-B1320A29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31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7DB933-CF10-4805-AD20-E17EC528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1EA4F87-57CA-468F-B0C2-F76DD13C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689EEE-0DB2-4A34-9368-FDA48B8A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7454FF6-9DA8-4ABE-8D91-22E377E7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47B058-B710-4DE9-938E-F4C8E8C2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972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2239AE-158C-45E4-B2A0-37F2A124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5E7E9C-B41B-4AAB-88C8-E095328D9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D3725E3-E5B1-4820-9F2E-D1F865346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3271BF4-8E2D-4C08-8998-F039A316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C3EEEB-E4D5-4A04-BD26-FB23437D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CA06E1-8E2B-407B-997F-C4AEF257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25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3AD8D3-FC9D-4EBB-B3FA-84B077D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1A61F53-17F8-45E5-9C72-FC65CDF34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1F0558E-1B89-4A5A-8AC1-D1A1EAC6B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FDE5886-FDD5-42AA-82D6-42D2A4B95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EE18870-E590-47F9-BC3B-9448086A2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4022F1B-409F-4C51-927C-9B0C060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5346123-94D3-4B9F-8F0E-3C5EC93A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3095282-67B2-4E07-8C1D-85368744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206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AFE621-C6C9-41A9-AF60-5ABD4D38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CCE1C52-A31C-492D-AF99-1A6CA9CC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22C5CEB-3DD6-48BF-856F-28A6A232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49C8431-4927-48A9-8691-92A21A9C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335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BA60F32-EC6C-4437-9F17-E803DAEF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A228976-1D01-4CA0-8EEA-69B68E6D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D85A201-32A9-40E2-8025-A153F984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D2097-A947-49EA-B226-FB29607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46D404-1446-4A4F-8266-555F4E16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E99050E-ED6D-47E3-A138-C9C54484A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B11F3B-1A36-4B24-81DC-3A68DE24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F3EBFF1-1606-478A-9808-881624B7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5931A68-787B-42A4-8C3B-73469E93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578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21CF1-50B9-4D4B-9C8F-649ACFD2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66E6401-86E7-4C13-BB4F-932BDBEBF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C7E236A-A727-4C82-B7AB-64A45783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9C6F1D0-57CD-469D-B2E0-ABC17AC8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EBE7318-C3B1-4622-91EB-1276DD5A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978991F-6596-450B-AA01-CDE8D4A3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984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8D56391-F93C-4ED7-8DEB-FED5DFE2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8D2516-3534-4D0A-B928-AEAFC8DF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E7F289-9D6D-466E-874A-95882888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D69D-8734-494D-9D54-181C19239DC6}" type="datetimeFigureOut">
              <a:rPr lang="sl-SI" smtClean="0"/>
              <a:t>14. 01. 2021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E85DF7-F16F-4231-81F8-542423FBF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9A179F-8744-4264-8425-448EE7CD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E5D5-5DF0-4FD0-AFAB-591183162E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48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lUdRwRsHlk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2613DF-E985-43C3-A934-E66A2C26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selni oblaček: oblak 3">
            <a:extLst>
              <a:ext uri="{FF2B5EF4-FFF2-40B4-BE49-F238E27FC236}">
                <a16:creationId xmlns:a16="http://schemas.microsoft.com/office/drawing/2014/main" id="{CDCC2DAD-4382-499F-A4DE-060A3BB57AD2}"/>
              </a:ext>
            </a:extLst>
          </p:cNvPr>
          <p:cNvSpPr/>
          <p:nvPr/>
        </p:nvSpPr>
        <p:spPr>
          <a:xfrm>
            <a:off x="314036" y="563418"/>
            <a:ext cx="4064000" cy="1930400"/>
          </a:xfrm>
          <a:prstGeom prst="cloudCallout">
            <a:avLst>
              <a:gd name="adj1" fmla="val 77122"/>
              <a:gd name="adj2" fmla="val 1108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028" name="Picture 4" descr="Clientmoji">
            <a:extLst>
              <a:ext uri="{FF2B5EF4-FFF2-40B4-BE49-F238E27FC236}">
                <a16:creationId xmlns:a16="http://schemas.microsoft.com/office/drawing/2014/main" id="{D6387247-B3A0-4CB5-A979-5EA36C019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48"/>
          <a:stretch/>
        </p:blipFill>
        <p:spPr bwMode="auto">
          <a:xfrm>
            <a:off x="441036" y="812799"/>
            <a:ext cx="3810000" cy="12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id="{00432EF1-0EE2-41A5-AE67-FCD42686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16" y="-36685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redstavnost v spletu 10" title="Firbcologi: vreme">
            <a:hlinkClick r:id="" action="ppaction://media"/>
            <a:extLst>
              <a:ext uri="{FF2B5EF4-FFF2-40B4-BE49-F238E27FC236}">
                <a16:creationId xmlns:a16="http://schemas.microsoft.com/office/drawing/2014/main" id="{A216A1AE-06CD-409D-96F1-13C5A56661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35601" y="3227243"/>
            <a:ext cx="4538487" cy="2564245"/>
          </a:xfrm>
          <a:prstGeom prst="rect">
            <a:avLst/>
          </a:prstGeom>
        </p:spPr>
      </p:pic>
      <p:pic>
        <p:nvPicPr>
          <p:cNvPr id="12" name="Picture 6" descr="Bitmoji Image">
            <a:extLst>
              <a:ext uri="{FF2B5EF4-FFF2-40B4-BE49-F238E27FC236}">
                <a16:creationId xmlns:a16="http://schemas.microsoft.com/office/drawing/2014/main" id="{3E718657-1F17-4B4F-B6F5-7E2D1F2F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00538"/>
            <a:ext cx="423419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iselni oblaček: oblak 12">
            <a:extLst>
              <a:ext uri="{FF2B5EF4-FFF2-40B4-BE49-F238E27FC236}">
                <a16:creationId xmlns:a16="http://schemas.microsoft.com/office/drawing/2014/main" id="{87B78654-13EC-411D-BB6D-4CE3B21B6F01}"/>
              </a:ext>
            </a:extLst>
          </p:cNvPr>
          <p:cNvSpPr/>
          <p:nvPr/>
        </p:nvSpPr>
        <p:spPr>
          <a:xfrm rot="20692178" flipH="1">
            <a:off x="3511751" y="484621"/>
            <a:ext cx="3334328" cy="2696041"/>
          </a:xfrm>
          <a:prstGeom prst="cloudCallout">
            <a:avLst>
              <a:gd name="adj1" fmla="val 79120"/>
              <a:gd name="adj2" fmla="val 24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46AB7EE-4762-4C90-8402-D90CAA104B26}"/>
              </a:ext>
            </a:extLst>
          </p:cNvPr>
          <p:cNvSpPr txBox="1"/>
          <p:nvPr/>
        </p:nvSpPr>
        <p:spPr>
          <a:xfrm>
            <a:off x="4237626" y="1097921"/>
            <a:ext cx="3214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Poglej si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sl-SI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ilmček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1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7DD22DD-0423-4A54-9AFF-1CC052B0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2938460-66E1-4BDF-9DF9-4DC93B25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0" y="461818"/>
            <a:ext cx="6241617" cy="1653830"/>
          </a:xfrm>
          <a:prstGeom prst="rect">
            <a:avLst/>
          </a:prstGeom>
        </p:spPr>
      </p:pic>
      <p:pic>
        <p:nvPicPr>
          <p:cNvPr id="12" name="Picture 6" descr="Opis ni na voljo">
            <a:extLst>
              <a:ext uri="{FF2B5EF4-FFF2-40B4-BE49-F238E27FC236}">
                <a16:creationId xmlns:a16="http://schemas.microsoft.com/office/drawing/2014/main" id="{C88CACF0-0051-439A-87BA-40B34431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64" y="173471"/>
            <a:ext cx="2329584" cy="23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19E3B70-9897-4D10-8ECB-E6F786F6BDAB}"/>
              </a:ext>
            </a:extLst>
          </p:cNvPr>
          <p:cNvSpPr txBox="1"/>
          <p:nvPr/>
        </p:nvSpPr>
        <p:spPr>
          <a:xfrm>
            <a:off x="547110" y="2028616"/>
            <a:ext cx="4156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Na radiu,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v časopisu,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na spletu,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na televiziji.</a:t>
            </a:r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970A46A5-9312-4B12-ADEC-EF2383710AAC}"/>
              </a:ext>
            </a:extLst>
          </p:cNvPr>
          <p:cNvSpPr/>
          <p:nvPr/>
        </p:nvSpPr>
        <p:spPr>
          <a:xfrm rot="20357579">
            <a:off x="3775853" y="3427027"/>
            <a:ext cx="2781714" cy="1118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8AFA20A-22C3-4C7E-81A3-4C720758A988}"/>
              </a:ext>
            </a:extLst>
          </p:cNvPr>
          <p:cNvSpPr txBox="1"/>
          <p:nvPr/>
        </p:nvSpPr>
        <p:spPr>
          <a:xfrm rot="20355426">
            <a:off x="3759952" y="3688828"/>
            <a:ext cx="322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VREMENSKA NAPOVED</a:t>
            </a:r>
          </a:p>
        </p:txBody>
      </p:sp>
    </p:spTree>
    <p:extLst>
      <p:ext uri="{BB962C8B-B14F-4D97-AF65-F5344CB8AC3E}">
        <p14:creationId xmlns:p14="http://schemas.microsoft.com/office/powerpoint/2010/main" val="328768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69006E2-0563-4B87-B9FF-4A0022B4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98" y="3192030"/>
            <a:ext cx="4943475" cy="3448050"/>
          </a:xfrm>
          <a:prstGeom prst="rect">
            <a:avLst/>
          </a:prstGeom>
        </p:spPr>
      </p:pic>
      <p:pic>
        <p:nvPicPr>
          <p:cNvPr id="4" name="Picture 6" descr="Opis ni na voljo">
            <a:extLst>
              <a:ext uri="{FF2B5EF4-FFF2-40B4-BE49-F238E27FC236}">
                <a16:creationId xmlns:a16="http://schemas.microsoft.com/office/drawing/2014/main" id="{63980EC3-C4D7-4159-81B9-8D2A9FAC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64" y="173471"/>
            <a:ext cx="2329584" cy="23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45D2B8A-A171-4861-AFF4-2FB504BC8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870" y="3192029"/>
            <a:ext cx="2952521" cy="344804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07C4C4-E039-4CEF-BEC3-4367B5D4E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898" y="217920"/>
            <a:ext cx="1733550" cy="2657475"/>
          </a:xfrm>
          <a:prstGeom prst="rect">
            <a:avLst/>
          </a:prstGeom>
        </p:spPr>
      </p:pic>
      <p:sp>
        <p:nvSpPr>
          <p:cNvPr id="9" name="Miselni oblaček: oblak 8">
            <a:extLst>
              <a:ext uri="{FF2B5EF4-FFF2-40B4-BE49-F238E27FC236}">
                <a16:creationId xmlns:a16="http://schemas.microsoft.com/office/drawing/2014/main" id="{D5B560FA-E9A8-4597-8EED-B024AD7CBA62}"/>
              </a:ext>
            </a:extLst>
          </p:cNvPr>
          <p:cNvSpPr/>
          <p:nvPr/>
        </p:nvSpPr>
        <p:spPr>
          <a:xfrm>
            <a:off x="5073721" y="278066"/>
            <a:ext cx="4275718" cy="2696041"/>
          </a:xfrm>
          <a:prstGeom prst="cloudCallout">
            <a:avLst>
              <a:gd name="adj1" fmla="val 71641"/>
              <a:gd name="adj2" fmla="val 95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CD5E695-8872-4B64-889A-5E3636B756A4}"/>
              </a:ext>
            </a:extLst>
          </p:cNvPr>
          <p:cNvSpPr txBox="1"/>
          <p:nvPr/>
        </p:nvSpPr>
        <p:spPr>
          <a:xfrm>
            <a:off x="5363229" y="951868"/>
            <a:ext cx="414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  Oglej si </a:t>
            </a:r>
          </a:p>
          <a:p>
            <a:r>
              <a:rPr lang="sl-SI" sz="2400" dirty="0">
                <a:solidFill>
                  <a:srgbClr val="FF0000"/>
                </a:solidFill>
              </a:rPr>
              <a:t>VREMENSKO NAPOVED V SLIKI </a:t>
            </a:r>
          </a:p>
          <a:p>
            <a:r>
              <a:rPr lang="sl-SI" sz="2400" dirty="0"/>
              <a:t>   in poimenuj </a:t>
            </a:r>
          </a:p>
          <a:p>
            <a:r>
              <a:rPr lang="sl-SI" sz="2400" dirty="0">
                <a:solidFill>
                  <a:srgbClr val="FF0000"/>
                </a:solidFill>
              </a:rPr>
              <a:t>VREMENSKE ZNAKE</a:t>
            </a:r>
            <a:r>
              <a:rPr lang="sl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9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7AE80A-42FD-487F-8BC9-7CA196DB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41" t="277" r="-60441" b="74614"/>
          <a:stretch/>
        </p:blipFill>
        <p:spPr>
          <a:xfrm>
            <a:off x="2389557" y="5526207"/>
            <a:ext cx="7679629" cy="131117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C340952-8A0B-42B4-AC94-51004D95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2" t="25388" r="1698" b="49722"/>
          <a:stretch/>
        </p:blipFill>
        <p:spPr>
          <a:xfrm>
            <a:off x="7915988" y="5051217"/>
            <a:ext cx="2687357" cy="125538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92E2E27-32F0-4CCA-B6D4-61FEC43AD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50" t="50940" r="3209" b="24170"/>
          <a:stretch/>
        </p:blipFill>
        <p:spPr>
          <a:xfrm>
            <a:off x="7010611" y="3207490"/>
            <a:ext cx="3058575" cy="149433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3CF756E-8574-4A61-B09F-162452FA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" t="75017" r="68147" b="307"/>
          <a:stretch/>
        </p:blipFill>
        <p:spPr>
          <a:xfrm>
            <a:off x="2349402" y="2947036"/>
            <a:ext cx="2408206" cy="135572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4AADCF0-1B3A-44D9-B343-F3FF90337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1" t="49912" r="54985" b="25040"/>
          <a:stretch/>
        </p:blipFill>
        <p:spPr>
          <a:xfrm>
            <a:off x="7554865" y="1620183"/>
            <a:ext cx="3556824" cy="140901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A13142B-1E3B-49C3-AB8E-8C84D4C5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" t="25388" r="39881" b="49722"/>
          <a:stretch/>
        </p:blipFill>
        <p:spPr>
          <a:xfrm>
            <a:off x="2357442" y="1555448"/>
            <a:ext cx="4618393" cy="13357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095DE635-2B00-4855-B4C3-76AEEA031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242" b="73388"/>
          <a:stretch/>
        </p:blipFill>
        <p:spPr>
          <a:xfrm>
            <a:off x="2230506" y="-47376"/>
            <a:ext cx="3435004" cy="1488502"/>
          </a:xfrm>
          <a:prstGeom prst="rect">
            <a:avLst/>
          </a:prstGeom>
        </p:spPr>
      </p:pic>
      <p:pic>
        <p:nvPicPr>
          <p:cNvPr id="2056" name="Picture 8" descr="Clientmoji">
            <a:extLst>
              <a:ext uri="{FF2B5EF4-FFF2-40B4-BE49-F238E27FC236}">
                <a16:creationId xmlns:a16="http://schemas.microsoft.com/office/drawing/2014/main" id="{523DC9D1-3531-4912-9C17-2C738E417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9" b="4807"/>
          <a:stretch/>
        </p:blipFill>
        <p:spPr bwMode="auto">
          <a:xfrm>
            <a:off x="6634898" y="108332"/>
            <a:ext cx="3810000" cy="13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4C2847A-9E90-4579-94FE-A9A6A0ED5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506" y="4446634"/>
            <a:ext cx="2758287" cy="9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1E1F93D-FA11-44D4-887B-824EB54E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57" y="84859"/>
            <a:ext cx="7648575" cy="6540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DF4BDF-8AAC-4909-B258-5626FA3C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126" y="828675"/>
            <a:ext cx="3648075" cy="26003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3C6458F-1332-4E8D-833E-8A7B514C3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41" t="277" r="-60441" b="74614"/>
          <a:stretch/>
        </p:blipFill>
        <p:spPr>
          <a:xfrm>
            <a:off x="5136591" y="1216531"/>
            <a:ext cx="5102766" cy="73207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E1669CF-82D7-4884-A326-034999759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974" y="857250"/>
            <a:ext cx="3733800" cy="25717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3432537-D40D-49E0-A5CD-BDCC3EAD35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9" t="75017" r="68147" b="307"/>
          <a:stretch/>
        </p:blipFill>
        <p:spPr>
          <a:xfrm>
            <a:off x="8046903" y="3039968"/>
            <a:ext cx="1382089" cy="77806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A815712-6BC6-4BBD-A93B-62E06FC8B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126" y="4077998"/>
            <a:ext cx="3762375" cy="258127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29656AD-846B-472A-970D-7C4A5646B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7974" y="4135148"/>
            <a:ext cx="3771900" cy="252412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EB9B50D-879E-486A-A9DD-99B0BFE77C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8242" b="73388"/>
          <a:stretch/>
        </p:blipFill>
        <p:spPr>
          <a:xfrm>
            <a:off x="7163071" y="4829607"/>
            <a:ext cx="1574876" cy="68244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CBF28C7-3898-4AC2-AC04-92206873C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72" t="25388" r="1698" b="49722"/>
          <a:stretch/>
        </p:blipFill>
        <p:spPr>
          <a:xfrm>
            <a:off x="2801947" y="3843561"/>
            <a:ext cx="1772957" cy="8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7DD22DD-0423-4A54-9AFF-1CC052B0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" y="-73891"/>
            <a:ext cx="12192000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EA62B68-BF3B-4B36-A5DF-FF2A3D21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2" y="0"/>
            <a:ext cx="5270688" cy="68580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EC2FC60-CEDD-4BE7-9A89-DD1BADAF8E26}"/>
              </a:ext>
            </a:extLst>
          </p:cNvPr>
          <p:cNvSpPr txBox="1"/>
          <p:nvPr/>
        </p:nvSpPr>
        <p:spPr>
          <a:xfrm>
            <a:off x="8589818" y="147782"/>
            <a:ext cx="36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VREME       </a:t>
            </a:r>
            <a:r>
              <a:rPr lang="sl-SI" sz="2400" dirty="0"/>
              <a:t>18. 1. 2021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CC7AADC-38B0-4B9E-B2A7-1813C6B61827}"/>
              </a:ext>
            </a:extLst>
          </p:cNvPr>
          <p:cNvSpPr txBox="1"/>
          <p:nvPr/>
        </p:nvSpPr>
        <p:spPr>
          <a:xfrm>
            <a:off x="7367637" y="67410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Vreme se spreminja, kar vpliva na</a:t>
            </a:r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9E2A7B9-A963-48F6-9BDF-494F178E0174}"/>
              </a:ext>
            </a:extLst>
          </p:cNvPr>
          <p:cNvSpPr txBox="1"/>
          <p:nvPr/>
        </p:nvSpPr>
        <p:spPr>
          <a:xfrm>
            <a:off x="7367637" y="11892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ž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ivljenje ljudi, živali in rastlin.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0DF631C8-33E1-46BC-B124-CCB1BFB6314F}"/>
              </a:ext>
            </a:extLst>
          </p:cNvPr>
          <p:cNvSpPr txBox="1"/>
          <p:nvPr/>
        </p:nvSpPr>
        <p:spPr>
          <a:xfrm>
            <a:off x="7367637" y="2223846"/>
            <a:ext cx="678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drugačno. Vreme napovedujejo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2BE9B910-0AD7-4EA8-BFE7-78F7E4820B54}"/>
              </a:ext>
            </a:extLst>
          </p:cNvPr>
          <p:cNvSpPr txBox="1"/>
          <p:nvPr/>
        </p:nvSpPr>
        <p:spPr>
          <a:xfrm>
            <a:off x="7367637" y="1724853"/>
            <a:ext cx="678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 različnih letnih časih je vreme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570DF8BC-AAAA-42F9-A71E-5D09E951B66E}"/>
              </a:ext>
            </a:extLst>
          </p:cNvPr>
          <p:cNvSpPr txBox="1"/>
          <p:nvPr/>
        </p:nvSpPr>
        <p:spPr>
          <a:xfrm>
            <a:off x="7367637" y="3823868"/>
            <a:ext cx="707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Odgovori. Kakšno je vreme danes?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D20DFB3C-D85C-4968-A399-FE4793E54C39}"/>
              </a:ext>
            </a:extLst>
          </p:cNvPr>
          <p:cNvSpPr txBox="1"/>
          <p:nvPr/>
        </p:nvSpPr>
        <p:spPr>
          <a:xfrm>
            <a:off x="7367637" y="3271006"/>
            <a:ext cx="707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remensko napoved.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89600DC-0DAF-472D-B5C1-F19DD618D319}"/>
              </a:ext>
            </a:extLst>
          </p:cNvPr>
          <p:cNvSpPr txBox="1"/>
          <p:nvPr/>
        </p:nvSpPr>
        <p:spPr>
          <a:xfrm>
            <a:off x="7367637" y="2718144"/>
            <a:ext cx="707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remenoslovci. Ljudje spremljamo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6" descr="Bitmoji Image">
            <a:extLst>
              <a:ext uri="{FF2B5EF4-FFF2-40B4-BE49-F238E27FC236}">
                <a16:creationId xmlns:a16="http://schemas.microsoft.com/office/drawing/2014/main" id="{2D272578-F2A9-4228-8861-80A372E9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686" y="1284334"/>
            <a:ext cx="423419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iselni oblaček: oblak 30">
            <a:extLst>
              <a:ext uri="{FF2B5EF4-FFF2-40B4-BE49-F238E27FC236}">
                <a16:creationId xmlns:a16="http://schemas.microsoft.com/office/drawing/2014/main" id="{749B72CF-E05A-46A2-9AA3-1E0118BB761A}"/>
              </a:ext>
            </a:extLst>
          </p:cNvPr>
          <p:cNvSpPr/>
          <p:nvPr/>
        </p:nvSpPr>
        <p:spPr>
          <a:xfrm flipH="1">
            <a:off x="3603525" y="574965"/>
            <a:ext cx="3334328" cy="2696041"/>
          </a:xfrm>
          <a:prstGeom prst="cloudCallout">
            <a:avLst>
              <a:gd name="adj1" fmla="val 79120"/>
              <a:gd name="adj2" fmla="val 24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8EB6F118-F0C3-4970-8180-82B803227214}"/>
              </a:ext>
            </a:extLst>
          </p:cNvPr>
          <p:cNvSpPr txBox="1"/>
          <p:nvPr/>
        </p:nvSpPr>
        <p:spPr>
          <a:xfrm>
            <a:off x="4386453" y="907587"/>
            <a:ext cx="2644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Zapis v zvezek 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SPO.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67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7DD22DD-0423-4A54-9AFF-1CC052B0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F7ABF7D-1D7A-46D9-AA89-B0917C37C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24" y="0"/>
            <a:ext cx="5270688" cy="68580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D5AD229-9054-4F14-8C02-D3DE3FC8FD7D}"/>
              </a:ext>
            </a:extLst>
          </p:cNvPr>
          <p:cNvSpPr txBox="1"/>
          <p:nvPr/>
        </p:nvSpPr>
        <p:spPr>
          <a:xfrm>
            <a:off x="7906327" y="177799"/>
            <a:ext cx="33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VREMENSKI ZNAKI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375010-EA44-43DA-BFF9-931D1479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79" y="663348"/>
            <a:ext cx="2747529" cy="32086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2B5B251-FD30-4F7B-B2C6-D53CC26E8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680" y="3872001"/>
            <a:ext cx="1733550" cy="2657475"/>
          </a:xfrm>
          <a:prstGeom prst="rect">
            <a:avLst/>
          </a:prstGeom>
        </p:spPr>
      </p:pic>
      <p:pic>
        <p:nvPicPr>
          <p:cNvPr id="7" name="Picture 6" descr="Bitmoji Image">
            <a:extLst>
              <a:ext uri="{FF2B5EF4-FFF2-40B4-BE49-F238E27FC236}">
                <a16:creationId xmlns:a16="http://schemas.microsoft.com/office/drawing/2014/main" id="{F8F2A70C-E69C-4666-8516-D9B20844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4823" y="1533525"/>
            <a:ext cx="423419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selni oblaček: oblak 7">
            <a:extLst>
              <a:ext uri="{FF2B5EF4-FFF2-40B4-BE49-F238E27FC236}">
                <a16:creationId xmlns:a16="http://schemas.microsoft.com/office/drawing/2014/main" id="{01F3C479-2CC9-4FB0-A9DD-78F26678C15B}"/>
              </a:ext>
            </a:extLst>
          </p:cNvPr>
          <p:cNvSpPr/>
          <p:nvPr/>
        </p:nvSpPr>
        <p:spPr>
          <a:xfrm flipH="1">
            <a:off x="3366496" y="747708"/>
            <a:ext cx="3573950" cy="2681292"/>
          </a:xfrm>
          <a:prstGeom prst="cloudCallout">
            <a:avLst>
              <a:gd name="adj1" fmla="val 79120"/>
              <a:gd name="adj2" fmla="val 24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2ABA1F3-AF49-4719-9C12-EAA1D95C549B}"/>
              </a:ext>
            </a:extLst>
          </p:cNvPr>
          <p:cNvSpPr txBox="1"/>
          <p:nvPr/>
        </p:nvSpPr>
        <p:spPr>
          <a:xfrm>
            <a:off x="4418579" y="1395918"/>
            <a:ext cx="2932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Nariši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apiši.</a:t>
            </a:r>
          </a:p>
        </p:txBody>
      </p:sp>
    </p:spTree>
    <p:extLst>
      <p:ext uri="{BB962C8B-B14F-4D97-AF65-F5344CB8AC3E}">
        <p14:creationId xmlns:p14="http://schemas.microsoft.com/office/powerpoint/2010/main" val="109739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88</Words>
  <Application>Microsoft Office PowerPoint</Application>
  <PresentationFormat>Širokozaslonsko</PresentationFormat>
  <Paragraphs>24</Paragraphs>
  <Slides>8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Ksenija Steblovnik Rak</dc:creator>
  <cp:lastModifiedBy>Ksenija Steblovnik Rak</cp:lastModifiedBy>
  <cp:revision>12</cp:revision>
  <dcterms:created xsi:type="dcterms:W3CDTF">2021-01-14T08:35:35Z</dcterms:created>
  <dcterms:modified xsi:type="dcterms:W3CDTF">2021-01-14T10:35:20Z</dcterms:modified>
</cp:coreProperties>
</file>