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537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2197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7633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2111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2270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0662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315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6830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457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4389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84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FCE0-C416-4EED-932E-C57C01B04E78}" type="datetimeFigureOut">
              <a:rPr lang="sl-SI" smtClean="0"/>
              <a:pPr/>
              <a:t>18. 01. 2022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41BA-B535-4339-B368-BC5112B6C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6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microsoft.com/office/2007/relationships/media" Target="../media/media1.m4a"/><Relationship Id="rId4" Type="http://schemas.openxmlformats.org/officeDocument/2006/relationships/hyperlink" Target="https://www.lilibi.si/solska-ulica/slovenscina/zgodbe/zvezdica-zaspank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media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995719-49D4-4750-991B-E9020CDA2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FCB9BC-8152-4429-89C2-E1EE648B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FD0D571-B50A-4CAF-A1A3-0A7768DB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3E609616-E730-471C-AA5C-3DE070EAD26A}"/>
              </a:ext>
            </a:extLst>
          </p:cNvPr>
          <p:cNvSpPr txBox="1"/>
          <p:nvPr/>
        </p:nvSpPr>
        <p:spPr>
          <a:xfrm>
            <a:off x="2423602" y="1600200"/>
            <a:ext cx="7622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ZVEZDICA ZASPANKA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37502A6-FECE-437E-BEC2-AB8A280D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883" y="3023282"/>
            <a:ext cx="4070549" cy="3036377"/>
          </a:xfrm>
          <a:prstGeom prst="rect">
            <a:avLst/>
          </a:prstGeom>
        </p:spPr>
      </p:pic>
      <p:pic>
        <p:nvPicPr>
          <p:cNvPr id="1030" name="Picture 6" descr="Frane Milčinski Ježek: Zvezdica zaspanka - ARS">
            <a:extLst>
              <a:ext uri="{FF2B5EF4-FFF2-40B4-BE49-F238E27FC236}">
                <a16:creationId xmlns:a16="http://schemas.microsoft.com/office/drawing/2014/main" xmlns="" id="{259BAFB6-A6C3-4F2A-A40D-D36626C0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56"/>
            <a:ext cx="12194763" cy="68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669C1CC-3CD2-4AF7-9F62-BB4A23B953A4}"/>
              </a:ext>
            </a:extLst>
          </p:cNvPr>
          <p:cNvSpPr txBox="1"/>
          <p:nvPr/>
        </p:nvSpPr>
        <p:spPr>
          <a:xfrm>
            <a:off x="707253" y="669880"/>
            <a:ext cx="212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SLOVENŠČINA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F68E6C90-7E75-46C2-B7C1-FA1FE2947216}"/>
              </a:ext>
            </a:extLst>
          </p:cNvPr>
          <p:cNvSpPr txBox="1"/>
          <p:nvPr/>
        </p:nvSpPr>
        <p:spPr>
          <a:xfrm>
            <a:off x="711692" y="5597994"/>
            <a:ext cx="299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Ponedeljek, 25.1.2021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91856593-69F5-428C-AAC1-CCF74741E0FC}"/>
              </a:ext>
            </a:extLst>
          </p:cNvPr>
          <p:cNvSpPr txBox="1"/>
          <p:nvPr/>
        </p:nvSpPr>
        <p:spPr>
          <a:xfrm>
            <a:off x="2638146" y="1030030"/>
            <a:ext cx="7622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ZVEZDICA ZASPANKA</a:t>
            </a:r>
          </a:p>
        </p:txBody>
      </p:sp>
    </p:spTree>
    <p:extLst>
      <p:ext uri="{BB962C8B-B14F-4D97-AF65-F5344CB8AC3E}">
        <p14:creationId xmlns:p14="http://schemas.microsoft.com/office/powerpoint/2010/main" xmlns="" val="217731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995719-49D4-4750-991B-E9020CDA2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FCB9BC-8152-4429-89C2-E1EE648B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FD0D571-B50A-4CAF-A1A3-0A7768DB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627536D0-FBC9-48D2-A2B8-29E55E00F3A9}"/>
              </a:ext>
            </a:extLst>
          </p:cNvPr>
          <p:cNvSpPr txBox="1"/>
          <p:nvPr/>
        </p:nvSpPr>
        <p:spPr>
          <a:xfrm>
            <a:off x="1342006" y="1431981"/>
            <a:ext cx="762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ZVEZDICA ZASPANKA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9597AEB0-BFDE-4382-B6E9-7725D0C2082F}"/>
              </a:ext>
            </a:extLst>
          </p:cNvPr>
          <p:cNvSpPr txBox="1"/>
          <p:nvPr/>
        </p:nvSpPr>
        <p:spPr>
          <a:xfrm>
            <a:off x="2121763" y="891530"/>
            <a:ext cx="296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Frane Milčinski - Ježek</a:t>
            </a:r>
          </a:p>
        </p:txBody>
      </p:sp>
      <p:pic>
        <p:nvPicPr>
          <p:cNvPr id="4102" name="Picture 6" descr="Zvezdica zaspanka » Spletna knjigarna TS360">
            <a:extLst>
              <a:ext uri="{FF2B5EF4-FFF2-40B4-BE49-F238E27FC236}">
                <a16:creationId xmlns:a16="http://schemas.microsoft.com/office/drawing/2014/main" xmlns="" id="{C76AE84C-8B41-4A97-8DC2-4617AA5E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006" y="2157098"/>
            <a:ext cx="4185213" cy="33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arodna in univerzitetna knjižnica - Zvezdica Zaspanka, Frane Milčinski,  ilustrirala Mojca Cerjak, 1992. | Facebook">
            <a:extLst>
              <a:ext uri="{FF2B5EF4-FFF2-40B4-BE49-F238E27FC236}">
                <a16:creationId xmlns:a16="http://schemas.microsoft.com/office/drawing/2014/main" xmlns="" id="{E36B0D7E-1D93-4B8A-B3F7-13161A89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895" y="1122362"/>
            <a:ext cx="2916831" cy="37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iding a smiling star">
            <a:extLst>
              <a:ext uri="{FF2B5EF4-FFF2-40B4-BE49-F238E27FC236}">
                <a16:creationId xmlns:a16="http://schemas.microsoft.com/office/drawing/2014/main" xmlns="" id="{A4AEFC05-E069-435D-9B2D-032FF09C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3402" y="815790"/>
            <a:ext cx="3000745" cy="30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08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995719-49D4-4750-991B-E9020CDA2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0FCB9BC-8152-4429-89C2-E1EE648B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FD0D571-B50A-4CAF-A1A3-0A7768DB5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A80A4D3-CB37-4706-AF64-2DCF3DF70C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691" y="264329"/>
            <a:ext cx="4057188" cy="20132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C1764F9-75B2-4DA4-94BC-5E9A9A994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293" y="143454"/>
            <a:ext cx="2793219" cy="25145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3D4DA05-C4EC-497F-844E-6C70DBCCD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232" y="772391"/>
            <a:ext cx="2640513" cy="29463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649E2F7-6563-4108-AA51-7B40AF70B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54" y="2491712"/>
            <a:ext cx="3533501" cy="245415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4231436-4A2B-42EA-B9ED-AE30FE106A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5897" y="2593236"/>
            <a:ext cx="3130410" cy="192553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6E68FCC-F612-495E-85E5-5DFD614AB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848" y="4367997"/>
            <a:ext cx="2863964" cy="235653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40EEB3D0-50EA-492A-837F-7EF0589CC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9033" y="4449287"/>
            <a:ext cx="3259573" cy="2192382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4879A85E-4AAB-489D-BC33-96B943897FDA}"/>
              </a:ext>
            </a:extLst>
          </p:cNvPr>
          <p:cNvSpPr txBox="1"/>
          <p:nvPr/>
        </p:nvSpPr>
        <p:spPr>
          <a:xfrm>
            <a:off x="2506283" y="1791334"/>
            <a:ext cx="165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ZVEZDICE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xmlns="" id="{F551B5DD-DA17-49C5-AF70-D6FF99149701}"/>
              </a:ext>
            </a:extLst>
          </p:cNvPr>
          <p:cNvSpPr txBox="1"/>
          <p:nvPr/>
        </p:nvSpPr>
        <p:spPr>
          <a:xfrm>
            <a:off x="5352149" y="75035"/>
            <a:ext cx="125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BOTER MESEC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xmlns="" id="{5C9C7A1C-C19B-47C6-8BEB-477460ECE163}"/>
              </a:ext>
            </a:extLst>
          </p:cNvPr>
          <p:cNvSpPr txBox="1"/>
          <p:nvPr/>
        </p:nvSpPr>
        <p:spPr>
          <a:xfrm>
            <a:off x="7108617" y="1837501"/>
            <a:ext cx="167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ZVEZDICA ZASPANKA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xmlns="" id="{EE99FFA4-692A-4673-A0C2-2FC4DA83000B}"/>
              </a:ext>
            </a:extLst>
          </p:cNvPr>
          <p:cNvSpPr txBox="1"/>
          <p:nvPr/>
        </p:nvSpPr>
        <p:spPr>
          <a:xfrm>
            <a:off x="9626322" y="3164229"/>
            <a:ext cx="167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KOMET REPATEC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xmlns="" id="{A858ED1D-CD47-40A1-92DC-F26AEFBE2F34}"/>
              </a:ext>
            </a:extLst>
          </p:cNvPr>
          <p:cNvSpPr txBox="1"/>
          <p:nvPr/>
        </p:nvSpPr>
        <p:spPr>
          <a:xfrm>
            <a:off x="1262639" y="2299523"/>
            <a:ext cx="194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PRODAJALEC SLADOLEDA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xmlns="" id="{3783EF53-559F-4E3C-8932-FC51BDC719A8}"/>
              </a:ext>
            </a:extLst>
          </p:cNvPr>
          <p:cNvSpPr txBox="1"/>
          <p:nvPr/>
        </p:nvSpPr>
        <p:spPr>
          <a:xfrm>
            <a:off x="3554830" y="6211540"/>
            <a:ext cx="165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CEFERIN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xmlns="" id="{1172C271-D4C6-476F-8E04-A6957254ADC4}"/>
              </a:ext>
            </a:extLst>
          </p:cNvPr>
          <p:cNvSpPr txBox="1"/>
          <p:nvPr/>
        </p:nvSpPr>
        <p:spPr>
          <a:xfrm>
            <a:off x="4723846" y="3941584"/>
            <a:ext cx="200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ZVEZDOGLED</a:t>
            </a:r>
          </a:p>
        </p:txBody>
      </p:sp>
    </p:spTree>
    <p:extLst>
      <p:ext uri="{BB962C8B-B14F-4D97-AF65-F5344CB8AC3E}">
        <p14:creationId xmlns:p14="http://schemas.microsoft.com/office/powerpoint/2010/main" xmlns="" val="23494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sthetic background of star and moon illustration image_picture free  download 400283811_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16" y="68455"/>
            <a:ext cx="10981113" cy="6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1542012" y="2252747"/>
            <a:ext cx="6114009" cy="3474721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1654233" y="2493753"/>
            <a:ext cx="5918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Klikni na povezavi in poglej predstavo:</a:t>
            </a:r>
          </a:p>
          <a:p>
            <a:r>
              <a:rPr lang="sl-SI" dirty="0">
                <a:solidFill>
                  <a:schemeClr val="bg1"/>
                </a:solidFill>
                <a:hlinkClick r:id="rId4"/>
              </a:rPr>
              <a:t>ZVEZDICA ZASPANKA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V zvezek </a:t>
            </a:r>
            <a:r>
              <a:rPr lang="sl-SI" dirty="0" smtClean="0">
                <a:solidFill>
                  <a:schemeClr val="bg1"/>
                </a:solidFill>
              </a:rPr>
              <a:t>Š (šolski) </a:t>
            </a:r>
            <a:r>
              <a:rPr lang="sl-SI" dirty="0" smtClean="0">
                <a:solidFill>
                  <a:schemeClr val="bg1"/>
                </a:solidFill>
              </a:rPr>
              <a:t>napiši </a:t>
            </a:r>
            <a:r>
              <a:rPr lang="sl-SI" dirty="0">
                <a:solidFill>
                  <a:schemeClr val="bg1"/>
                </a:solidFill>
              </a:rPr>
              <a:t>naslov </a:t>
            </a:r>
            <a:r>
              <a:rPr lang="sl-SI" u="sng" dirty="0">
                <a:solidFill>
                  <a:schemeClr val="bg1"/>
                </a:solidFill>
              </a:rPr>
              <a:t>Frane Milčinski: ZVEZDICA ZASPANKA</a:t>
            </a:r>
            <a:r>
              <a:rPr lang="sl-SI" dirty="0">
                <a:solidFill>
                  <a:schemeClr val="bg1"/>
                </a:solidFill>
              </a:rPr>
              <a:t> in odgovori na vprašanja: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Kako si se počutil/a med gledanjem lutkovne predstave?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Katere književne osebe nastopajo v predstavi?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Kateri del predstave ti je bil najbolj všeč?</a:t>
            </a:r>
          </a:p>
          <a:p>
            <a:pPr marL="342900" indent="-342900"/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42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252"/>
    </mc:Choice>
    <mc:Fallback>
      <p:transition spd="slow" advTm="42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sthetic background of star and moon illustration image_picture free  download 400283811_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16" y="68455"/>
            <a:ext cx="10981113" cy="6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955964" y="2047495"/>
            <a:ext cx="5133108" cy="60010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PRERIŠI VZORCE V ZVEZEK </a:t>
            </a:r>
            <a:r>
              <a:rPr lang="sl-SI" dirty="0" smtClean="0"/>
              <a:t>ČRKICA. Prva vrsta z barvico, druga </a:t>
            </a:r>
            <a:r>
              <a:rPr lang="sl-SI" smtClean="0"/>
              <a:t>z nalivnikom. 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355EB93-FF6E-481E-8902-9954CEA3DD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60" t="44660" r="33883" b="14563"/>
          <a:stretch/>
        </p:blipFill>
        <p:spPr>
          <a:xfrm>
            <a:off x="3977195" y="2677993"/>
            <a:ext cx="5344865" cy="38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02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306"/>
    </mc:Choice>
    <mc:Fallback>
      <p:transition spd="slow" advTm="67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92</Words>
  <Application>Microsoft Office PowerPoint</Application>
  <PresentationFormat>Po meri</PresentationFormat>
  <Paragraphs>22</Paragraphs>
  <Slides>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Diapozitiv 1</vt:lpstr>
      <vt:lpstr>Diapozitiv 2</vt:lpstr>
      <vt:lpstr>Diapozitiv 3</vt:lpstr>
      <vt:lpstr>Diapozitiv 4</vt:lpstr>
      <vt:lpstr>Diapozitiv 5</vt:lpstr>
    </vt:vector>
  </TitlesOfParts>
  <Company>MIZS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Jasna</dc:creator>
  <cp:lastModifiedBy>chile</cp:lastModifiedBy>
  <cp:revision>8</cp:revision>
  <dcterms:created xsi:type="dcterms:W3CDTF">2021-01-10T20:37:21Z</dcterms:created>
  <dcterms:modified xsi:type="dcterms:W3CDTF">2022-01-18T17:08:27Z</dcterms:modified>
</cp:coreProperties>
</file>