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58" r:id="rId4"/>
    <p:sldId id="287" r:id="rId5"/>
    <p:sldId id="289" r:id="rId6"/>
    <p:sldId id="291" r:id="rId7"/>
    <p:sldId id="297" r:id="rId8"/>
    <p:sldId id="298" r:id="rId9"/>
    <p:sldId id="299" r:id="rId10"/>
    <p:sldId id="292" r:id="rId11"/>
    <p:sldId id="293" r:id="rId12"/>
    <p:sldId id="294" r:id="rId13"/>
    <p:sldId id="296" r:id="rId14"/>
    <p:sldId id="300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Peršak" initials="DP" lastIdx="0" clrIdx="0">
    <p:extLst>
      <p:ext uri="{19B8F6BF-5375-455C-9EA6-DF929625EA0E}">
        <p15:presenceInfo xmlns:p15="http://schemas.microsoft.com/office/powerpoint/2012/main" userId="c62d88bb8d2774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37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60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37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7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6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52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98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72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94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511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307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679D-DFE8-4708-BDC2-35FBFF948E8E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3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2.wma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118585"/>
            <a:ext cx="11863844" cy="662083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895413" y="3222924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GLASBA CARLA ORFFA</a:t>
            </a:r>
          </a:p>
        </p:txBody>
      </p:sp>
    </p:spTree>
    <p:extLst>
      <p:ext uri="{BB962C8B-B14F-4D97-AF65-F5344CB8AC3E}">
        <p14:creationId xmlns:p14="http://schemas.microsoft.com/office/powerpoint/2010/main" val="1847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"/>
    </mc:Choice>
    <mc:Fallback xmlns="">
      <p:transition spd="slow" advTm="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" objId="5"/>
        <p14:stopEvt time="556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09691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1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4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00" end="30146"/>
                </p14:media>
              </p:ext>
            </p:extLst>
          </p:nvPr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7332" y="2432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3"/>
    </mc:Choice>
    <mc:Fallback xmlns="">
      <p:transition spd="slow" advTm="11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4"/>
        <p14:stopEvt time="11433" objId="2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1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2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00" end="123146"/>
                </p14:media>
              </p:ext>
            </p:extLst>
          </p:nvPr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403" y="4650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627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0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2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3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1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00" end="157146"/>
                </p14:media>
              </p:ext>
            </p:extLst>
          </p:nvPr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4209" y="4611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1"/>
    </mc:Choice>
    <mc:Fallback xmlns="">
      <p:transition spd="slow" advTm="1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1"/>
        <p14:stopEvt time="15481" objId="21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525" y="4757419"/>
            <a:ext cx="2560542" cy="1627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1102155" y="636481"/>
            <a:ext cx="1611087" cy="1597290"/>
          </a:xfrm>
          <a:prstGeom prst="rect">
            <a:avLst/>
          </a:prstGeom>
        </p:spPr>
      </p:pic>
      <p:pic>
        <p:nvPicPr>
          <p:cNvPr id="1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000" end="90146"/>
                </p14:media>
              </p:ext>
            </p:extLst>
          </p:nvPr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1162" y="4583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7"/>
    </mc:Choice>
    <mc:Fallback xmlns="">
      <p:transition spd="slow" advTm="15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" objId="15"/>
        <p14:stopEvt time="15977" objId="15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525" y="4757419"/>
            <a:ext cx="2560542" cy="1627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228323" y="4651140"/>
            <a:ext cx="2281646" cy="1597290"/>
          </a:xfrm>
          <a:prstGeom prst="rect">
            <a:avLst/>
          </a:prstGeom>
        </p:spPr>
      </p:pic>
      <p:pic>
        <p:nvPicPr>
          <p:cNvPr id="2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00" end="49146"/>
                </p14:media>
              </p:ext>
            </p:extLst>
          </p:nvPr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0698" y="4583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0"/>
    </mc:Choice>
    <mc:Fallback xmlns="">
      <p:transition spd="slow" advTm="16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" objId="23"/>
        <p14:stopEvt time="14506" objId="2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979504" y="2333895"/>
            <a:ext cx="2037805" cy="133514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8157525" y="113398"/>
            <a:ext cx="1837509" cy="149974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694" y="108146"/>
            <a:ext cx="1554615" cy="174360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02" y="165747"/>
            <a:ext cx="1877731" cy="150584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469" y="5086995"/>
            <a:ext cx="2560542" cy="162777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2987558" y="96253"/>
            <a:ext cx="2647406" cy="158750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87" y="2451465"/>
            <a:ext cx="1786283" cy="134123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1899065" y="5223757"/>
            <a:ext cx="2123693" cy="135424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9076" y="5184539"/>
            <a:ext cx="2152075" cy="143268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293067" y="4440762"/>
            <a:ext cx="1550125" cy="148755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578353" y="399370"/>
            <a:ext cx="1611087" cy="159729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759757" y="4151178"/>
            <a:ext cx="2281646" cy="1597290"/>
          </a:xfrm>
          <a:prstGeom prst="rect">
            <a:avLst/>
          </a:prstGeom>
        </p:spPr>
      </p:pic>
      <p:sp>
        <p:nvSpPr>
          <p:cNvPr id="27" name="Pravokotnik 26"/>
          <p:cNvSpPr/>
          <p:nvPr/>
        </p:nvSpPr>
        <p:spPr>
          <a:xfrm>
            <a:off x="1899065" y="4398581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PRISLUHNI ZVOKU </a:t>
            </a:r>
          </a:p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POSAMEZNEGA </a:t>
            </a:r>
          </a:p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GLASBILA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5"/>
    </mc:Choice>
    <mc:Fallback xmlns="">
      <p:transition spd="slow" advTm="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/>
    </p:bldLst>
  </p:timing>
  <p:extLst>
    <p:ext uri="{E180D4A7-C9FB-4DFB-919C-405C955672EB}">
      <p14:showEvtLst xmlns:p14="http://schemas.microsoft.com/office/powerpoint/2010/main">
        <p14:playEvt time="1" objId="4"/>
        <p14:stopEvt time="564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4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000" end="3146"/>
                </p14:media>
              </p:ext>
            </p:extLst>
          </p:nvPr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92" y="286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3"/>
    </mc:Choice>
    <mc:Fallback xmlns="">
      <p:transition spd="slow" advTm="1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6"/>
        <p14:stopEvt time="11033" objId="2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21812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0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4146"/>
                </p14:media>
              </p:ext>
            </p:extLst>
          </p:nvPr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975" y="3320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"/>
    </mc:Choice>
    <mc:Fallback xmlns="">
      <p:transition spd="slow" advTm="13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0"/>
        <p14:stopEvt time="13095" objId="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6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0" end="106146"/>
                </p14:media>
              </p:ext>
            </p:ext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867" y="3476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7"/>
    </mc:Choice>
    <mc:Fallback xmlns="">
      <p:transition spd="slow" advTm="12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2"/>
        <p14:stopEvt time="12367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77041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37931" y="454005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9073" y="495500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7"/>
          <a:srcRect l="7579" r="12340"/>
          <a:stretch/>
        </p:blipFill>
        <p:spPr>
          <a:xfrm>
            <a:off x="944983" y="402193"/>
            <a:ext cx="1611087" cy="1597290"/>
          </a:xfrm>
          <a:prstGeom prst="rect">
            <a:avLst/>
          </a:prstGeom>
        </p:spPr>
      </p:pic>
      <p:pic>
        <p:nvPicPr>
          <p:cNvPr id="19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00" end="64146"/>
                </p14:media>
              </p:ext>
            </p:extLst>
          </p:nvPr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8323" y="322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9"/>
    </mc:Choice>
    <mc:Fallback xmlns="">
      <p:transition spd="slow" advTm="10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9"/>
        <p14:stopEvt time="10659" objId="1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89913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00" end="15146"/>
                </p14:media>
              </p:ext>
            </p:extLst>
          </p:nvPr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402" y="2419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8"/>
    </mc:Choice>
    <mc:Fallback xmlns="">
      <p:transition spd="slow" advTm="1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5"/>
        <p14:stopEvt time="10998" objId="2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9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00" end="142146"/>
                </p14:media>
              </p:ext>
            </p:extLst>
          </p:nvPr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2819" y="24624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8"/>
    </mc:Choice>
    <mc:Fallback xmlns="">
      <p:transition spd="slow" advTm="14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2"/>
        <p14:stopEvt time="14158" objId="2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0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0" end="78146"/>
                </p14:media>
              </p:ext>
            </p:extLst>
          </p:nvPr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5868" y="2432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0"/>
    </mc:Choice>
    <mc:Fallback xmlns="">
      <p:transition spd="slow" advTm="9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6"/>
        <p14:stopEvt time="8182" objId="16"/>
      </p14:showEvt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B9CAACB-071F-401A-9786-42E3DB2D2019}">
  <we:reference id="wa104380121" version="2.0.0.0" store="sl-SI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</Words>
  <Application>Microsoft Office PowerPoint</Application>
  <PresentationFormat>Širokozaslonsko</PresentationFormat>
  <Paragraphs>4</Paragraphs>
  <Slides>14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Dominika Peršak</dc:creator>
  <cp:lastModifiedBy>Saša Šeško</cp:lastModifiedBy>
  <cp:revision>105</cp:revision>
  <dcterms:created xsi:type="dcterms:W3CDTF">2020-04-21T12:34:20Z</dcterms:created>
  <dcterms:modified xsi:type="dcterms:W3CDTF">2022-01-26T15:18:42Z</dcterms:modified>
  <cp:contentStatus/>
</cp:coreProperties>
</file>