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62" r:id="rId3"/>
    <p:sldId id="261" r:id="rId4"/>
    <p:sldId id="259" r:id="rId5"/>
    <p:sldId id="257" r:id="rId6"/>
    <p:sldId id="263" r:id="rId7"/>
    <p:sldId id="258" r:id="rId8"/>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80" d="100"/>
          <a:sy n="80" d="100"/>
        </p:scale>
        <p:origin x="48"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77394-0A20-4CF6-9066-CFC2C1C9D30F}"/>
              </a:ext>
            </a:extLst>
          </p:cNvPr>
          <p:cNvSpPr>
            <a:spLocks noGrp="1"/>
          </p:cNvSpPr>
          <p:nvPr>
            <p:ph type="ctrTitle"/>
          </p:nvPr>
        </p:nvSpPr>
        <p:spPr>
          <a:xfrm>
            <a:off x="3359149" y="389840"/>
            <a:ext cx="8281987" cy="2954655"/>
          </a:xfrm>
        </p:spPr>
        <p:txBody>
          <a:bodyPr anchor="t" anchorCtr="0">
            <a:normAutofit/>
          </a:bodyPr>
          <a:lstStyle>
            <a:lvl1pPr algn="l">
              <a:lnSpc>
                <a:spcPct val="100000"/>
              </a:lnSpc>
              <a:defRPr sz="6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F10971F-8922-4B23-9C80-0643D7E35026}"/>
              </a:ext>
            </a:extLst>
          </p:cNvPr>
          <p:cNvSpPr>
            <a:spLocks noGrp="1"/>
          </p:cNvSpPr>
          <p:nvPr>
            <p:ph type="subTitle" idx="1"/>
          </p:nvPr>
        </p:nvSpPr>
        <p:spPr>
          <a:xfrm>
            <a:off x="3359149" y="3536951"/>
            <a:ext cx="8281989" cy="2555874"/>
          </a:xfrm>
        </p:spPr>
        <p:txBody>
          <a:bodyPr>
            <a:normAutofit/>
          </a:bodyPr>
          <a:lstStyle>
            <a:lvl1pPr marL="0" indent="0" algn="l">
              <a:lnSpc>
                <a:spcPct val="100000"/>
              </a:lnSpc>
              <a:buNone/>
              <a:defRPr sz="2400">
                <a:solidFill>
                  <a:schemeClr val="tx1">
                    <a:alpha val="8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8B1BC074-1090-47AF-BDE8-3859BF574BA6}"/>
              </a:ext>
            </a:extLst>
          </p:cNvPr>
          <p:cNvSpPr>
            <a:spLocks noGrp="1"/>
          </p:cNvSpPr>
          <p:nvPr>
            <p:ph type="dt" sz="half" idx="10"/>
          </p:nvPr>
        </p:nvSpPr>
        <p:spPr/>
        <p:txBody>
          <a:bodyPr/>
          <a:lstStyle/>
          <a:p>
            <a:fld id="{72EA7947-E287-4738-8C82-07CE4F01EF03}" type="datetime2">
              <a:rPr lang="en-US" smtClean="0"/>
              <a:t>Saturday, January 15, 2022</a:t>
            </a:fld>
            <a:endParaRPr lang="en-US" dirty="0"/>
          </a:p>
        </p:txBody>
      </p:sp>
      <p:sp>
        <p:nvSpPr>
          <p:cNvPr id="5" name="Footer Placeholder 4">
            <a:extLst>
              <a:ext uri="{FF2B5EF4-FFF2-40B4-BE49-F238E27FC236}">
                <a16:creationId xmlns:a16="http://schemas.microsoft.com/office/drawing/2014/main" id="{F1D6522F-D41A-4734-8BD1-BD6E5A37D04C}"/>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D74D4206-406C-42A3-BBD4-44C043180931}"/>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19" name="Freeform: Shape 18">
            <a:extLst>
              <a:ext uri="{FF2B5EF4-FFF2-40B4-BE49-F238E27FC236}">
                <a16:creationId xmlns:a16="http://schemas.microsoft.com/office/drawing/2014/main" id="{82184FF4-7029-4ED7-813A-192E60608764}"/>
              </a:ext>
            </a:extLst>
          </p:cNvPr>
          <p:cNvSpPr>
            <a:spLocks noChangeAspect="1"/>
          </p:cNvSpPr>
          <p:nvPr/>
        </p:nvSpPr>
        <p:spPr>
          <a:xfrm rot="2700000">
            <a:off x="612445" y="481888"/>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AAA7AB09-557C-41AD-9113-FF9F68FA1035}"/>
              </a:ext>
            </a:extLst>
          </p:cNvPr>
          <p:cNvSpPr/>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a:extLst>
              <a:ext uri="{FF2B5EF4-FFF2-40B4-BE49-F238E27FC236}">
                <a16:creationId xmlns:a16="http://schemas.microsoft.com/office/drawing/2014/main" id="{EF99ECAA-1F11-4937-BBA6-51935AB44C9D}"/>
              </a:ext>
            </a:extLst>
          </p:cNvPr>
          <p:cNvSpPr>
            <a:spLocks noChangeAspect="1"/>
          </p:cNvSpPr>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4" name="Group 33">
            <a:extLst>
              <a:ext uri="{FF2B5EF4-FFF2-40B4-BE49-F238E27FC236}">
                <a16:creationId xmlns:a16="http://schemas.microsoft.com/office/drawing/2014/main" id="{79DE9FAB-6BBA-4CFE-B67D-77B47F01ECA4}"/>
              </a:ext>
            </a:extLst>
          </p:cNvPr>
          <p:cNvGrpSpPr/>
          <p:nvPr/>
        </p:nvGrpSpPr>
        <p:grpSpPr>
          <a:xfrm>
            <a:off x="1329952" y="4524379"/>
            <a:ext cx="1980001" cy="1363916"/>
            <a:chOff x="4879602" y="3781429"/>
            <a:chExt cx="1980001" cy="1363916"/>
          </a:xfrm>
        </p:grpSpPr>
        <p:sp>
          <p:nvSpPr>
            <p:cNvPr id="35" name="Freeform: Shape 34">
              <a:extLst>
                <a:ext uri="{FF2B5EF4-FFF2-40B4-BE49-F238E27FC236}">
                  <a16:creationId xmlns:a16="http://schemas.microsoft.com/office/drawing/2014/main" id="{79FAC916-D9BB-4794-81B4-7C47C67E850D}"/>
                </a:ext>
              </a:extLst>
            </p:cNvPr>
            <p:cNvSpPr>
              <a:spLocks noChangeAspect="1"/>
            </p:cNvSpPr>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B5CA2231-7A65-4D16-8400-A210CC41DB73}"/>
                </a:ext>
              </a:extLst>
            </p:cNvPr>
            <p:cNvSpPr>
              <a:spLocks noChangeAspect="1"/>
            </p:cNvSpPr>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7" name="Oval 36">
              <a:extLst>
                <a:ext uri="{FF2B5EF4-FFF2-40B4-BE49-F238E27FC236}">
                  <a16:creationId xmlns:a16="http://schemas.microsoft.com/office/drawing/2014/main" id="{4B089C8C-B82B-4704-88E2-E857A5E21529}"/>
                </a:ext>
              </a:extLst>
            </p:cNvPr>
            <p:cNvSpPr/>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Oval 37">
              <a:extLst>
                <a:ext uri="{FF2B5EF4-FFF2-40B4-BE49-F238E27FC236}">
                  <a16:creationId xmlns:a16="http://schemas.microsoft.com/office/drawing/2014/main" id="{434B90C8-5B4D-456E-AD99-80EF748FDD72}"/>
                </a:ext>
              </a:extLst>
            </p:cNvPr>
            <p:cNvSpPr/>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875743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79361-B9A1-48F2-9473-23DE30E2D151}"/>
              </a:ext>
            </a:extLst>
          </p:cNvPr>
          <p:cNvSpPr>
            <a:spLocks noGrp="1"/>
          </p:cNvSpPr>
          <p:nvPr>
            <p:ph type="title"/>
          </p:nvPr>
        </p:nvSpPr>
        <p:spPr>
          <a:xfrm>
            <a:off x="550862" y="503906"/>
            <a:ext cx="11090275" cy="1333057"/>
          </a:xfrm>
        </p:spPr>
        <p:txBody>
          <a:bodyPr vert="horz" wrap="square" lIns="0" tIns="0" rIns="0" bIns="0" rtlCol="0" anchor="t" anchorCtr="0">
            <a:normAutofit/>
          </a:bodyPr>
          <a:lstStyle>
            <a:lvl1pPr>
              <a:defRPr lang="en-US" dirty="0"/>
            </a:lvl1pPr>
          </a:lstStyle>
          <a:p>
            <a:pPr lvl="0"/>
            <a:r>
              <a:rPr lang="en-US"/>
              <a:t>Click to edit Master title style</a:t>
            </a:r>
            <a:endParaRPr lang="en-US" dirty="0"/>
          </a:p>
        </p:txBody>
      </p:sp>
      <p:sp>
        <p:nvSpPr>
          <p:cNvPr id="3" name="Vertical Text Placeholder 2">
            <a:extLst>
              <a:ext uri="{FF2B5EF4-FFF2-40B4-BE49-F238E27FC236}">
                <a16:creationId xmlns:a16="http://schemas.microsoft.com/office/drawing/2014/main" id="{FD986779-C2F3-447D-85F7-F6B0E2C97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661572-1A59-4E3B-BA65-3329E9468C69}"/>
              </a:ext>
            </a:extLst>
          </p:cNvPr>
          <p:cNvSpPr>
            <a:spLocks noGrp="1"/>
          </p:cNvSpPr>
          <p:nvPr>
            <p:ph type="dt" sz="half" idx="10"/>
          </p:nvPr>
        </p:nvSpPr>
        <p:spPr/>
        <p:txBody>
          <a:bodyPr/>
          <a:lstStyle/>
          <a:p>
            <a:fld id="{EE2EBD84-71F4-4271-8C46-0D47C0A9B12E}" type="datetime2">
              <a:rPr lang="en-US" smtClean="0"/>
              <a:t>Saturday, January 15, 2022</a:t>
            </a:fld>
            <a:endParaRPr lang="en-US"/>
          </a:p>
        </p:txBody>
      </p:sp>
      <p:sp>
        <p:nvSpPr>
          <p:cNvPr id="5" name="Footer Placeholder 4">
            <a:extLst>
              <a:ext uri="{FF2B5EF4-FFF2-40B4-BE49-F238E27FC236}">
                <a16:creationId xmlns:a16="http://schemas.microsoft.com/office/drawing/2014/main" id="{AFEF84F1-99FE-4F0B-9E76-F581C2C1B6D9}"/>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97B2D769-16B1-43C4-BF14-3175533511E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691041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56583A-514F-4632-820D-E7EE236A46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3CBBB-7DDC-4437-8C7D-22A1C35202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69EBF-DA20-4024-8006-B158D571E08E}"/>
              </a:ext>
            </a:extLst>
          </p:cNvPr>
          <p:cNvSpPr>
            <a:spLocks noGrp="1"/>
          </p:cNvSpPr>
          <p:nvPr>
            <p:ph type="dt" sz="half" idx="10"/>
          </p:nvPr>
        </p:nvSpPr>
        <p:spPr/>
        <p:txBody>
          <a:bodyPr/>
          <a:lstStyle/>
          <a:p>
            <a:fld id="{ABAE0CE1-F450-4107-B2CB-17B18F8A3F4A}" type="datetime2">
              <a:rPr lang="en-US" smtClean="0"/>
              <a:t>Saturday, January 15, 2022</a:t>
            </a:fld>
            <a:endParaRPr lang="en-US"/>
          </a:p>
        </p:txBody>
      </p:sp>
      <p:sp>
        <p:nvSpPr>
          <p:cNvPr id="5" name="Footer Placeholder 4">
            <a:extLst>
              <a:ext uri="{FF2B5EF4-FFF2-40B4-BE49-F238E27FC236}">
                <a16:creationId xmlns:a16="http://schemas.microsoft.com/office/drawing/2014/main" id="{ADBAC8B9-14B5-4DF1-994D-AB47DB3BA0C5}"/>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C7876582-5F9B-4F5E-AAD5-D608CB68EA3D}"/>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86311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BC526-6DCD-4FF6-8395-D8C22E46E527}"/>
              </a:ext>
            </a:extLst>
          </p:cNvPr>
          <p:cNvGrpSpPr/>
          <p:nvPr/>
        </p:nvGrpSpPr>
        <p:grpSpPr>
          <a:xfrm>
            <a:off x="613998" y="5334748"/>
            <a:ext cx="678135" cy="990000"/>
            <a:chOff x="10490969" y="1448827"/>
            <a:chExt cx="678135" cy="990000"/>
          </a:xfrm>
        </p:grpSpPr>
        <p:sp>
          <p:nvSpPr>
            <p:cNvPr id="13" name="Freeform: Shape 12">
              <a:extLst>
                <a:ext uri="{FF2B5EF4-FFF2-40B4-BE49-F238E27FC236}">
                  <a16:creationId xmlns:a16="http://schemas.microsoft.com/office/drawing/2014/main" id="{02ECB475-568C-47AC-B16D-2E202DEB2DE0}"/>
                </a:ext>
              </a:extLst>
            </p:cNvPr>
            <p:cNvSpPr>
              <a:spLocks noChangeAspect="1"/>
            </p:cNvSpPr>
            <p:nvPr/>
          </p:nvSpPr>
          <p:spPr>
            <a:xfrm rot="2700000" flipH="1" flipV="1">
              <a:off x="10268976" y="1743588"/>
              <a:ext cx="926985" cy="463493"/>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127000" dist="50800" dir="13500000">
                <a:schemeClr val="accent1">
                  <a:lumMod val="40000"/>
                  <a:lumOff val="6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Oval 13">
              <a:extLst>
                <a:ext uri="{FF2B5EF4-FFF2-40B4-BE49-F238E27FC236}">
                  <a16:creationId xmlns:a16="http://schemas.microsoft.com/office/drawing/2014/main" id="{080D8764-525A-441E-B58F-068E82F09714}"/>
                </a:ext>
              </a:extLst>
            </p:cNvPr>
            <p:cNvSpPr/>
            <p:nvPr/>
          </p:nvSpPr>
          <p:spPr>
            <a:xfrm rot="8100000" flipH="1" flipV="1">
              <a:off x="11115555" y="1939340"/>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11196109-6F2B-4738-B2FC-2CCC753AABD4}"/>
                </a:ext>
              </a:extLst>
            </p:cNvPr>
            <p:cNvSpPr/>
            <p:nvPr/>
          </p:nvSpPr>
          <p:spPr>
            <a:xfrm rot="8100000" flipH="1" flipV="1">
              <a:off x="10625042" y="1448827"/>
              <a:ext cx="53549" cy="233295"/>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Freeform: Shape 15">
              <a:extLst>
                <a:ext uri="{FF2B5EF4-FFF2-40B4-BE49-F238E27FC236}">
                  <a16:creationId xmlns:a16="http://schemas.microsoft.com/office/drawing/2014/main" id="{F7E468C2-69B8-470B-85E3-801A3CB1D7E2}"/>
                </a:ext>
              </a:extLst>
            </p:cNvPr>
            <p:cNvSpPr>
              <a:spLocks noChangeAspect="1"/>
            </p:cNvSpPr>
            <p:nvPr/>
          </p:nvSpPr>
          <p:spPr>
            <a:xfrm rot="2700000" flipH="1" flipV="1">
              <a:off x="10292519" y="1686748"/>
              <a:ext cx="926985" cy="530086"/>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20000"/>
              </a:schemeClr>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 name="Title 1">
            <a:extLst>
              <a:ext uri="{FF2B5EF4-FFF2-40B4-BE49-F238E27FC236}">
                <a16:creationId xmlns:a16="http://schemas.microsoft.com/office/drawing/2014/main" id="{B1A4B040-51E3-4DA0-B21D-EEE173E7536F}"/>
              </a:ext>
            </a:extLst>
          </p:cNvPr>
          <p:cNvSpPr>
            <a:spLocks noGrp="1"/>
          </p:cNvSpPr>
          <p:nvPr>
            <p:ph type="title"/>
          </p:nvPr>
        </p:nvSpPr>
        <p:spPr>
          <a:xfrm>
            <a:off x="550862" y="549275"/>
            <a:ext cx="11091600" cy="1332000"/>
          </a:xfrm>
        </p:spPr>
        <p:txBody>
          <a:bodyPr vert="horz" wrap="square" lIns="0" tIns="0" rIns="0" bIns="0" rtlCol="0" anchor="t" anchorCtr="0">
            <a:normAutofit/>
          </a:bodyPr>
          <a:lstStyle>
            <a:lvl1pPr>
              <a:defRPr lang="en-US" dirty="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F8A2CD90-429B-4A55-B6C8-DD6CE6994118}"/>
              </a:ext>
            </a:extLst>
          </p:cNvPr>
          <p:cNvSpPr>
            <a:spLocks noGrp="1"/>
          </p:cNvSpPr>
          <p:nvPr>
            <p:ph idx="1"/>
          </p:nvPr>
        </p:nvSpPr>
        <p:spPr>
          <a:xfrm>
            <a:off x="550863" y="2113199"/>
            <a:ext cx="11090274" cy="3979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D4EE704-5DCA-484E-85E0-0E3A7B1C5046}"/>
              </a:ext>
            </a:extLst>
          </p:cNvPr>
          <p:cNvSpPr>
            <a:spLocks noGrp="1"/>
          </p:cNvSpPr>
          <p:nvPr>
            <p:ph type="dt" sz="half" idx="10"/>
          </p:nvPr>
        </p:nvSpPr>
        <p:spPr/>
        <p:txBody>
          <a:bodyPr/>
          <a:lstStyle/>
          <a:p>
            <a:fld id="{6FE8C025-CD7A-4966-867E-81CF82B15267}" type="datetime2">
              <a:rPr lang="en-US" smtClean="0"/>
              <a:t>Saturday, January 15, 2022</a:t>
            </a:fld>
            <a:endParaRPr lang="en-US"/>
          </a:p>
        </p:txBody>
      </p:sp>
      <p:sp>
        <p:nvSpPr>
          <p:cNvPr id="5" name="Footer Placeholder 4">
            <a:extLst>
              <a:ext uri="{FF2B5EF4-FFF2-40B4-BE49-F238E27FC236}">
                <a16:creationId xmlns:a16="http://schemas.microsoft.com/office/drawing/2014/main" id="{4CA69B66-1C18-44A2-93F7-97DED26F24AB}"/>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7E44B5A0-66FA-433A-8DC5-C097C63B4DFC}"/>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027187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4644CBB8-40B8-42F8-9172-07A476341DDA}"/>
              </a:ext>
            </a:extLst>
          </p:cNvPr>
          <p:cNvGrpSpPr/>
          <p:nvPr/>
        </p:nvGrpSpPr>
        <p:grpSpPr>
          <a:xfrm>
            <a:off x="356481" y="879007"/>
            <a:ext cx="734257" cy="760506"/>
            <a:chOff x="5243759" y="1363788"/>
            <a:chExt cx="734257" cy="760506"/>
          </a:xfrm>
        </p:grpSpPr>
        <p:sp>
          <p:nvSpPr>
            <p:cNvPr id="49" name="Freeform 5">
              <a:extLst>
                <a:ext uri="{FF2B5EF4-FFF2-40B4-BE49-F238E27FC236}">
                  <a16:creationId xmlns:a16="http://schemas.microsoft.com/office/drawing/2014/main" id="{35CE073E-302A-4AA7-98C7-8667DDDCFA18}"/>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Freeform 6">
              <a:extLst>
                <a:ext uri="{FF2B5EF4-FFF2-40B4-BE49-F238E27FC236}">
                  <a16:creationId xmlns:a16="http://schemas.microsoft.com/office/drawing/2014/main" id="{4FD1AE2F-DD70-4E93-B905-E052A23F0B1C}"/>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Freeform 8">
              <a:extLst>
                <a:ext uri="{FF2B5EF4-FFF2-40B4-BE49-F238E27FC236}">
                  <a16:creationId xmlns:a16="http://schemas.microsoft.com/office/drawing/2014/main" id="{E8D529E5-8838-47F0-98A4-2D46F11E499C}"/>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5DA2564-D3DB-48AD-83F0-6CC6B5743960}"/>
              </a:ext>
            </a:extLst>
          </p:cNvPr>
          <p:cNvSpPr>
            <a:spLocks noGrp="1"/>
          </p:cNvSpPr>
          <p:nvPr>
            <p:ph type="title"/>
          </p:nvPr>
        </p:nvSpPr>
        <p:spPr>
          <a:xfrm>
            <a:off x="563563" y="474345"/>
            <a:ext cx="11077574" cy="2954655"/>
          </a:xfrm>
        </p:spPr>
        <p:txBody>
          <a:bodyPr vert="horz" wrap="square" lIns="0" tIns="0" rIns="0" bIns="0" rtlCol="0" anchor="b" anchorCtr="0">
            <a:normAutofit/>
          </a:bodyPr>
          <a:lstStyle>
            <a:lvl1pPr>
              <a:defRPr lang="en-US" sz="6400" dirty="0"/>
            </a:lvl1pPr>
          </a:lstStyle>
          <a:p>
            <a:pPr lvl="0">
              <a:lnSpc>
                <a:spcPct val="100000"/>
              </a:lnSpc>
            </a:pPr>
            <a:r>
              <a:rPr lang="en-US"/>
              <a:t>Click to edit Master title style</a:t>
            </a:r>
            <a:endParaRPr lang="en-US" dirty="0"/>
          </a:p>
        </p:txBody>
      </p:sp>
      <p:sp>
        <p:nvSpPr>
          <p:cNvPr id="4" name="Date Placeholder 3">
            <a:extLst>
              <a:ext uri="{FF2B5EF4-FFF2-40B4-BE49-F238E27FC236}">
                <a16:creationId xmlns:a16="http://schemas.microsoft.com/office/drawing/2014/main" id="{56403DDF-462A-45CE-931B-010AB4F73C3F}"/>
              </a:ext>
            </a:extLst>
          </p:cNvPr>
          <p:cNvSpPr>
            <a:spLocks noGrp="1"/>
          </p:cNvSpPr>
          <p:nvPr>
            <p:ph type="dt" sz="half" idx="10"/>
          </p:nvPr>
        </p:nvSpPr>
        <p:spPr/>
        <p:txBody>
          <a:bodyPr/>
          <a:lstStyle/>
          <a:p>
            <a:fld id="{FE809929-0719-4517-94D6-FDF7F99E70F6}" type="datetime2">
              <a:rPr lang="en-US" smtClean="0"/>
              <a:t>Saturday, January 15, 2022</a:t>
            </a:fld>
            <a:endParaRPr lang="en-US"/>
          </a:p>
        </p:txBody>
      </p:sp>
      <p:sp>
        <p:nvSpPr>
          <p:cNvPr id="5" name="Footer Placeholder 4">
            <a:extLst>
              <a:ext uri="{FF2B5EF4-FFF2-40B4-BE49-F238E27FC236}">
                <a16:creationId xmlns:a16="http://schemas.microsoft.com/office/drawing/2014/main" id="{39E10702-2ACF-4768-9E91-8CB87B89594D}"/>
              </a:ext>
            </a:extLst>
          </p:cNvPr>
          <p:cNvSpPr>
            <a:spLocks noGrp="1"/>
          </p:cNvSpPr>
          <p:nvPr>
            <p:ph type="ftr" sz="quarter" idx="11"/>
          </p:nvPr>
        </p:nvSpPr>
        <p:spPr/>
        <p:txBody>
          <a:bodyPr/>
          <a:lstStyle/>
          <a:p>
            <a:r>
              <a:rPr lang="en-US"/>
              <a:t>Sample Footer</a:t>
            </a:r>
          </a:p>
        </p:txBody>
      </p:sp>
      <p:sp>
        <p:nvSpPr>
          <p:cNvPr id="6" name="Slide Number Placeholder 5">
            <a:extLst>
              <a:ext uri="{FF2B5EF4-FFF2-40B4-BE49-F238E27FC236}">
                <a16:creationId xmlns:a16="http://schemas.microsoft.com/office/drawing/2014/main" id="{E8DFA722-391E-4FCF-8E15-0D7E2EC02B63}"/>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 name="Text Placeholder 2">
            <a:extLst>
              <a:ext uri="{FF2B5EF4-FFF2-40B4-BE49-F238E27FC236}">
                <a16:creationId xmlns:a16="http://schemas.microsoft.com/office/drawing/2014/main" id="{76EEA752-36DA-440B-8747-0EB2914080EE}"/>
              </a:ext>
            </a:extLst>
          </p:cNvPr>
          <p:cNvSpPr>
            <a:spLocks noGrp="1"/>
          </p:cNvSpPr>
          <p:nvPr>
            <p:ph type="body" idx="1"/>
          </p:nvPr>
        </p:nvSpPr>
        <p:spPr>
          <a:xfrm>
            <a:off x="566271" y="3629772"/>
            <a:ext cx="11074866" cy="2678953"/>
          </a:xfrm>
        </p:spPr>
        <p:txBody>
          <a:bodyPr>
            <a:normAutofit/>
          </a:bodyPr>
          <a:lstStyle>
            <a:lvl1pPr marL="0" indent="0">
              <a:lnSpc>
                <a:spcPct val="110000"/>
              </a:lnSpc>
              <a:spcBef>
                <a:spcPts val="0"/>
              </a:spcBef>
              <a:buNone/>
              <a:defRPr sz="2400">
                <a:solidFill>
                  <a:schemeClr val="tx1">
                    <a:alpha val="8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1" name="Freeform: Shape 40">
            <a:extLst>
              <a:ext uri="{FF2B5EF4-FFF2-40B4-BE49-F238E27FC236}">
                <a16:creationId xmlns:a16="http://schemas.microsoft.com/office/drawing/2014/main" id="{0BCC02B0-8581-4752-B7BC-3CE1EF17B9F7}"/>
              </a:ext>
            </a:extLst>
          </p:cNvPr>
          <p:cNvSpPr>
            <a:spLocks noChangeAspect="1"/>
          </p:cNvSpPr>
          <p:nvPr/>
        </p:nvSpPr>
        <p:spPr>
          <a:xfrm rot="18900000">
            <a:off x="11209132" y="4448189"/>
            <a:ext cx="999200" cy="1262947"/>
          </a:xfrm>
          <a:custGeom>
            <a:avLst/>
            <a:gdLst>
              <a:gd name="connsiteX0" fmla="*/ 540000 w 999200"/>
              <a:gd name="connsiteY0" fmla="*/ 0 h 1262947"/>
              <a:gd name="connsiteX1" fmla="*/ 999200 w 999200"/>
              <a:gd name="connsiteY1" fmla="*/ 815317 h 1262947"/>
              <a:gd name="connsiteX2" fmla="*/ 552185 w 999200"/>
              <a:gd name="connsiteY2" fmla="*/ 1262333 h 1262947"/>
              <a:gd name="connsiteX3" fmla="*/ 540000 w 999200"/>
              <a:gd name="connsiteY3" fmla="*/ 1262947 h 1262947"/>
              <a:gd name="connsiteX4" fmla="*/ 0 w 999200"/>
              <a:gd name="connsiteY4" fmla="*/ 992947 h 1262947"/>
              <a:gd name="connsiteX5" fmla="*/ 10971 w 999200"/>
              <a:gd name="connsiteY5" fmla="*/ 938533 h 1262947"/>
              <a:gd name="connsiteX6" fmla="*/ 15626 w 999200"/>
              <a:gd name="connsiteY6" fmla="*/ 931034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9200" h="1262947">
                <a:moveTo>
                  <a:pt x="540000" y="0"/>
                </a:moveTo>
                <a:lnTo>
                  <a:pt x="999200" y="815317"/>
                </a:lnTo>
                <a:lnTo>
                  <a:pt x="552185" y="1262333"/>
                </a:lnTo>
                <a:lnTo>
                  <a:pt x="540000" y="1262947"/>
                </a:lnTo>
                <a:cubicBezTo>
                  <a:pt x="241766" y="1262947"/>
                  <a:pt x="0" y="1142064"/>
                  <a:pt x="0" y="992947"/>
                </a:cubicBezTo>
                <a:cubicBezTo>
                  <a:pt x="0" y="974307"/>
                  <a:pt x="3778" y="956109"/>
                  <a:pt x="10971" y="938533"/>
                </a:cubicBezTo>
                <a:lnTo>
                  <a:pt x="15626" y="931034"/>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10200000" scaled="0"/>
          </a:gradFill>
          <a:ln>
            <a:noFill/>
          </a:ln>
          <a:effectLst>
            <a:innerShdw blurRad="254000" dist="101600" dir="42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Freeform: Shape 42">
            <a:extLst>
              <a:ext uri="{FF2B5EF4-FFF2-40B4-BE49-F238E27FC236}">
                <a16:creationId xmlns:a16="http://schemas.microsoft.com/office/drawing/2014/main" id="{EA0FF4DB-8180-4D26-AEAE-7ECDB670F71D}"/>
              </a:ext>
            </a:extLst>
          </p:cNvPr>
          <p:cNvSpPr/>
          <p:nvPr/>
        </p:nvSpPr>
        <p:spPr>
          <a:xfrm rot="2700000">
            <a:off x="11686937" y="4853516"/>
            <a:ext cx="540000" cy="978284"/>
          </a:xfrm>
          <a:custGeom>
            <a:avLst/>
            <a:gdLst>
              <a:gd name="connsiteX0" fmla="*/ 113288 w 540000"/>
              <a:gd name="connsiteY0" fmla="*/ 0 h 978284"/>
              <a:gd name="connsiteX1" fmla="*/ 539386 w 540000"/>
              <a:gd name="connsiteY1" fmla="*/ 426099 h 978284"/>
              <a:gd name="connsiteX2" fmla="*/ 540000 w 540000"/>
              <a:gd name="connsiteY2" fmla="*/ 438284 h 978284"/>
              <a:gd name="connsiteX3" fmla="*/ 270000 w 540000"/>
              <a:gd name="connsiteY3" fmla="*/ 978284 h 978284"/>
              <a:gd name="connsiteX4" fmla="*/ 0 w 540000"/>
              <a:gd name="connsiteY4" fmla="*/ 438284 h 978284"/>
              <a:gd name="connsiteX5" fmla="*/ 79081 w 540000"/>
              <a:gd name="connsiteY5" fmla="*/ 56446 h 9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000" h="978284">
                <a:moveTo>
                  <a:pt x="113288" y="0"/>
                </a:moveTo>
                <a:lnTo>
                  <a:pt x="539386" y="426099"/>
                </a:lnTo>
                <a:lnTo>
                  <a:pt x="540000" y="438284"/>
                </a:lnTo>
                <a:cubicBezTo>
                  <a:pt x="540000" y="736518"/>
                  <a:pt x="419117" y="978284"/>
                  <a:pt x="270000" y="978284"/>
                </a:cubicBezTo>
                <a:cubicBezTo>
                  <a:pt x="120883" y="978284"/>
                  <a:pt x="0" y="736518"/>
                  <a:pt x="0" y="438284"/>
                </a:cubicBezTo>
                <a:cubicBezTo>
                  <a:pt x="0" y="289167"/>
                  <a:pt x="30220" y="154167"/>
                  <a:pt x="79081" y="56446"/>
                </a:cubicBezTo>
                <a:close/>
              </a:path>
            </a:pathLst>
          </a:cu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48502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94729CA3-91C4-4A89-9448-A2F0E409177A}"/>
              </a:ext>
            </a:extLst>
          </p:cNvPr>
          <p:cNvSpPr>
            <a:spLocks noChangeAspect="1"/>
          </p:cNvSpPr>
          <p:nvPr/>
        </p:nvSpPr>
        <p:spPr>
          <a:xfrm>
            <a:off x="11069864" y="33337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3" name="Group 12">
            <a:extLst>
              <a:ext uri="{FF2B5EF4-FFF2-40B4-BE49-F238E27FC236}">
                <a16:creationId xmlns:a16="http://schemas.microsoft.com/office/drawing/2014/main" id="{168347B7-45FA-4A01-924D-DC385B720B3E}"/>
              </a:ext>
            </a:extLst>
          </p:cNvPr>
          <p:cNvGrpSpPr/>
          <p:nvPr/>
        </p:nvGrpSpPr>
        <p:grpSpPr>
          <a:xfrm>
            <a:off x="331786" y="5528198"/>
            <a:ext cx="631474" cy="667800"/>
            <a:chOff x="2994153" y="1378666"/>
            <a:chExt cx="631474" cy="667800"/>
          </a:xfrm>
        </p:grpSpPr>
        <p:sp>
          <p:nvSpPr>
            <p:cNvPr id="20" name="Freeform: Shape 19">
              <a:extLst>
                <a:ext uri="{FF2B5EF4-FFF2-40B4-BE49-F238E27FC236}">
                  <a16:creationId xmlns:a16="http://schemas.microsoft.com/office/drawing/2014/main" id="{31167DA1-25D1-4E60-A62E-42B6F56A96EC}"/>
                </a:ext>
              </a:extLst>
            </p:cNvPr>
            <p:cNvSpPr>
              <a:spLocks noChangeAspect="1"/>
            </p:cNvSpPr>
            <p:nvPr/>
          </p:nvSpPr>
          <p:spPr>
            <a:xfrm rot="2700000">
              <a:off x="3039890" y="1332929"/>
              <a:ext cx="540000"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20">
              <a:extLst>
                <a:ext uri="{FF2B5EF4-FFF2-40B4-BE49-F238E27FC236}">
                  <a16:creationId xmlns:a16="http://schemas.microsoft.com/office/drawing/2014/main" id="{6B7B7215-A661-477E-91D0-CDBE5564D2B9}"/>
                </a:ext>
              </a:extLst>
            </p:cNvPr>
            <p:cNvSpPr/>
            <p:nvPr/>
          </p:nvSpPr>
          <p:spPr>
            <a:xfrm rot="8100000">
              <a:off x="3047090" y="1506466"/>
              <a:ext cx="270000" cy="54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8978E540-142B-4A82-9C3F-E61BC190AEED}"/>
              </a:ext>
            </a:extLst>
          </p:cNvPr>
          <p:cNvSpPr>
            <a:spLocks noGrp="1"/>
          </p:cNvSpPr>
          <p:nvPr>
            <p:ph type="title"/>
          </p:nvPr>
        </p:nvSpPr>
        <p:spPr>
          <a:xfrm>
            <a:off x="550863" y="549275"/>
            <a:ext cx="11090274" cy="1332000"/>
          </a:xfrm>
        </p:spPr>
        <p:txBody>
          <a:bodyPr/>
          <a:lstStyle>
            <a:lvl1pPr>
              <a:lnSpc>
                <a:spcPct val="100000"/>
              </a:lnSpc>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2C6BF36-D4F5-4363-B440-BDAE50BBD4B6}"/>
              </a:ext>
            </a:extLst>
          </p:cNvPr>
          <p:cNvSpPr>
            <a:spLocks noGrp="1"/>
          </p:cNvSpPr>
          <p:nvPr>
            <p:ph sz="half" idx="1"/>
          </p:nvPr>
        </p:nvSpPr>
        <p:spPr>
          <a:xfrm>
            <a:off x="550862"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8362910-87AA-4E67-992D-8D4822FD89FE}"/>
              </a:ext>
            </a:extLst>
          </p:cNvPr>
          <p:cNvSpPr>
            <a:spLocks noGrp="1"/>
          </p:cNvSpPr>
          <p:nvPr>
            <p:ph sz="half" idx="2"/>
          </p:nvPr>
        </p:nvSpPr>
        <p:spPr>
          <a:xfrm>
            <a:off x="6205538" y="2097175"/>
            <a:ext cx="5435600" cy="3995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B99A8AF-0998-4613-B1D8-C14ECBFFDF67}"/>
              </a:ext>
            </a:extLst>
          </p:cNvPr>
          <p:cNvSpPr>
            <a:spLocks noGrp="1"/>
          </p:cNvSpPr>
          <p:nvPr>
            <p:ph type="dt" sz="half" idx="10"/>
          </p:nvPr>
        </p:nvSpPr>
        <p:spPr/>
        <p:txBody>
          <a:bodyPr/>
          <a:lstStyle/>
          <a:p>
            <a:fld id="{20E95673-5512-4AAA-9AEB-E00C61EC65D5}" type="datetime2">
              <a:rPr lang="en-US" smtClean="0"/>
              <a:t>Saturday, January 15, 2022</a:t>
            </a:fld>
            <a:endParaRPr lang="en-US"/>
          </a:p>
        </p:txBody>
      </p:sp>
      <p:sp>
        <p:nvSpPr>
          <p:cNvPr id="6" name="Footer Placeholder 5">
            <a:extLst>
              <a:ext uri="{FF2B5EF4-FFF2-40B4-BE49-F238E27FC236}">
                <a16:creationId xmlns:a16="http://schemas.microsoft.com/office/drawing/2014/main" id="{66E44EAA-B8A9-4428-A9DF-1174DA940990}"/>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19E5C381-C899-4BF9-B584-2D78074D1CB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4256251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FD65A50E-2F73-4426-8586-9731AFA2D2E0}"/>
              </a:ext>
            </a:extLst>
          </p:cNvPr>
          <p:cNvSpPr>
            <a:spLocks noChangeAspect="1"/>
          </p:cNvSpPr>
          <p:nvPr/>
        </p:nvSpPr>
        <p:spPr>
          <a:xfrm>
            <a:off x="11091612" y="5893466"/>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EB89C080-4102-49AE-BDA9-59A4A67E2486}"/>
              </a:ext>
            </a:extLst>
          </p:cNvPr>
          <p:cNvSpPr/>
          <p:nvPr/>
        </p:nvSpPr>
        <p:spPr>
          <a:xfrm>
            <a:off x="11451612" y="5827878"/>
            <a:ext cx="379049" cy="360000"/>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E62014-F04C-495A-964E-6B888D49CDE9}"/>
              </a:ext>
            </a:extLst>
          </p:cNvPr>
          <p:cNvSpPr>
            <a:spLocks noGrp="1"/>
          </p:cNvSpPr>
          <p:nvPr>
            <p:ph type="title"/>
          </p:nvPr>
        </p:nvSpPr>
        <p:spPr>
          <a:xfrm>
            <a:off x="550862" y="549275"/>
            <a:ext cx="11097551" cy="1332000"/>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555DF027-E633-44EE-ACA0-C205930AA93E}"/>
              </a:ext>
            </a:extLst>
          </p:cNvPr>
          <p:cNvSpPr>
            <a:spLocks noGrp="1"/>
          </p:cNvSpPr>
          <p:nvPr>
            <p:ph type="body" idx="1"/>
          </p:nvPr>
        </p:nvSpPr>
        <p:spPr>
          <a:xfrm>
            <a:off x="550864" y="1881275"/>
            <a:ext cx="5437186" cy="535354"/>
          </a:xfrm>
        </p:spPr>
        <p:txBody>
          <a:bodyPr anchor="b">
            <a:normAutofit/>
          </a:bodyPr>
          <a:lstStyle>
            <a:lvl1pPr marL="0" indent="0">
              <a:buNone/>
              <a:defRPr sz="14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A4F363-FEEF-4CD2-A18E-17AE8D485171}"/>
              </a:ext>
            </a:extLst>
          </p:cNvPr>
          <p:cNvSpPr>
            <a:spLocks noGrp="1"/>
          </p:cNvSpPr>
          <p:nvPr>
            <p:ph sz="half" idx="2"/>
          </p:nvPr>
        </p:nvSpPr>
        <p:spPr>
          <a:xfrm>
            <a:off x="550863" y="2577270"/>
            <a:ext cx="5429114"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4E50F8C-4D64-40FD-AE8C-6A1F3C2A84ED}"/>
              </a:ext>
            </a:extLst>
          </p:cNvPr>
          <p:cNvSpPr>
            <a:spLocks noGrp="1"/>
          </p:cNvSpPr>
          <p:nvPr>
            <p:ph type="body" sz="quarter" idx="3"/>
          </p:nvPr>
        </p:nvSpPr>
        <p:spPr>
          <a:xfrm>
            <a:off x="6212024" y="1881275"/>
            <a:ext cx="5436392" cy="535354"/>
          </a:xfrm>
        </p:spPr>
        <p:txBody>
          <a:bodyPr vert="horz" wrap="square" lIns="0" tIns="0" rIns="0" bIns="0" rtlCol="0" anchor="b">
            <a:normAutofit/>
          </a:bodyPr>
          <a:lstStyle>
            <a:lvl1pPr>
              <a:defRPr lang="en-US" sz="1400" b="0" cap="all" spc="200" baseline="0" dirty="0">
                <a:solidFill>
                  <a:schemeClr val="tx1"/>
                </a:solidFill>
              </a:defRPr>
            </a:lvl1pPr>
          </a:lstStyle>
          <a:p>
            <a:pPr marL="0" lvl="0" indent="0">
              <a:buNone/>
            </a:pPr>
            <a:r>
              <a:rPr lang="en-US"/>
              <a:t>Click to edit Master text styles</a:t>
            </a:r>
          </a:p>
        </p:txBody>
      </p:sp>
      <p:sp>
        <p:nvSpPr>
          <p:cNvPr id="6" name="Content Placeholder 5">
            <a:extLst>
              <a:ext uri="{FF2B5EF4-FFF2-40B4-BE49-F238E27FC236}">
                <a16:creationId xmlns:a16="http://schemas.microsoft.com/office/drawing/2014/main" id="{A7AC943E-DB2B-40E0-907F-8EA1404791DE}"/>
              </a:ext>
            </a:extLst>
          </p:cNvPr>
          <p:cNvSpPr>
            <a:spLocks noGrp="1"/>
          </p:cNvSpPr>
          <p:nvPr>
            <p:ph sz="quarter" idx="4"/>
          </p:nvPr>
        </p:nvSpPr>
        <p:spPr>
          <a:xfrm>
            <a:off x="6212023" y="2577270"/>
            <a:ext cx="5436391" cy="35155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CDCD5B-3F26-4AFA-8BD4-E5D8DD2AF494}"/>
              </a:ext>
            </a:extLst>
          </p:cNvPr>
          <p:cNvSpPr>
            <a:spLocks noGrp="1"/>
          </p:cNvSpPr>
          <p:nvPr>
            <p:ph type="dt" sz="half" idx="10"/>
          </p:nvPr>
        </p:nvSpPr>
        <p:spPr/>
        <p:txBody>
          <a:bodyPr/>
          <a:lstStyle/>
          <a:p>
            <a:fld id="{C13138FA-2E87-4873-8BBA-13E447C9A99A}" type="datetime2">
              <a:rPr lang="en-US" smtClean="0"/>
              <a:t>Saturday, January 15, 2022</a:t>
            </a:fld>
            <a:endParaRPr lang="en-US"/>
          </a:p>
        </p:txBody>
      </p:sp>
      <p:sp>
        <p:nvSpPr>
          <p:cNvPr id="8" name="Footer Placeholder 7">
            <a:extLst>
              <a:ext uri="{FF2B5EF4-FFF2-40B4-BE49-F238E27FC236}">
                <a16:creationId xmlns:a16="http://schemas.microsoft.com/office/drawing/2014/main" id="{3D10D1EE-83A0-4FB5-9B25-8A73DE891A87}"/>
              </a:ext>
            </a:extLst>
          </p:cNvPr>
          <p:cNvSpPr>
            <a:spLocks noGrp="1"/>
          </p:cNvSpPr>
          <p:nvPr>
            <p:ph type="ftr" sz="quarter" idx="11"/>
          </p:nvPr>
        </p:nvSpPr>
        <p:spPr/>
        <p:txBody>
          <a:bodyPr/>
          <a:lstStyle/>
          <a:p>
            <a:r>
              <a:rPr lang="en-US"/>
              <a:t>Sample Footer</a:t>
            </a:r>
          </a:p>
        </p:txBody>
      </p:sp>
      <p:sp>
        <p:nvSpPr>
          <p:cNvPr id="9" name="Slide Number Placeholder 8">
            <a:extLst>
              <a:ext uri="{FF2B5EF4-FFF2-40B4-BE49-F238E27FC236}">
                <a16:creationId xmlns:a16="http://schemas.microsoft.com/office/drawing/2014/main" id="{03031C35-2E5B-491D-85ED-DB42A4FE1623}"/>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6458897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2053C-0E9C-4159-B7C9-6AB74343918D}"/>
              </a:ext>
            </a:extLst>
          </p:cNvPr>
          <p:cNvSpPr>
            <a:spLocks noGrp="1"/>
          </p:cNvSpPr>
          <p:nvPr>
            <p:ph type="title"/>
          </p:nvPr>
        </p:nvSpPr>
        <p:spPr>
          <a:xfrm>
            <a:off x="3359149" y="550799"/>
            <a:ext cx="8283313" cy="5542025"/>
          </a:xfrm>
        </p:spPr>
        <p:txBody>
          <a:bodyPr vert="horz" wrap="square" lIns="0" tIns="0" rIns="0" bIns="0" rtlCol="0" anchor="ctr" anchorCtr="0">
            <a:normAutofit/>
          </a:bodyPr>
          <a:lstStyle>
            <a:lvl1pPr>
              <a:defRPr lang="en-US" dirty="0"/>
            </a:lvl1pPr>
          </a:lstStyle>
          <a:p>
            <a:pPr lvl="0">
              <a:lnSpc>
                <a:spcPct val="100000"/>
              </a:lnSpc>
            </a:pPr>
            <a:r>
              <a:rPr lang="en-US"/>
              <a:t>Click to edit Master title style</a:t>
            </a:r>
            <a:endParaRPr lang="en-US" dirty="0"/>
          </a:p>
        </p:txBody>
      </p:sp>
      <p:sp>
        <p:nvSpPr>
          <p:cNvPr id="3" name="Date Placeholder 2">
            <a:extLst>
              <a:ext uri="{FF2B5EF4-FFF2-40B4-BE49-F238E27FC236}">
                <a16:creationId xmlns:a16="http://schemas.microsoft.com/office/drawing/2014/main" id="{D4F51F65-E111-4656-83BE-CFCDE2DD6CD6}"/>
              </a:ext>
            </a:extLst>
          </p:cNvPr>
          <p:cNvSpPr>
            <a:spLocks noGrp="1"/>
          </p:cNvSpPr>
          <p:nvPr>
            <p:ph type="dt" sz="half" idx="10"/>
          </p:nvPr>
        </p:nvSpPr>
        <p:spPr/>
        <p:txBody>
          <a:bodyPr/>
          <a:lstStyle/>
          <a:p>
            <a:fld id="{D75BB40A-97BD-4BFB-B639-0BFF95FDE8B7}" type="datetime2">
              <a:rPr lang="en-US" smtClean="0"/>
              <a:t>Saturday, January 15, 2022</a:t>
            </a:fld>
            <a:endParaRPr lang="en-US"/>
          </a:p>
        </p:txBody>
      </p:sp>
      <p:sp>
        <p:nvSpPr>
          <p:cNvPr id="4" name="Footer Placeholder 3">
            <a:extLst>
              <a:ext uri="{FF2B5EF4-FFF2-40B4-BE49-F238E27FC236}">
                <a16:creationId xmlns:a16="http://schemas.microsoft.com/office/drawing/2014/main" id="{F9FF82CB-2D17-4918-821E-485475CF243B}"/>
              </a:ext>
            </a:extLst>
          </p:cNvPr>
          <p:cNvSpPr>
            <a:spLocks noGrp="1"/>
          </p:cNvSpPr>
          <p:nvPr>
            <p:ph type="ftr" sz="quarter" idx="11"/>
          </p:nvPr>
        </p:nvSpPr>
        <p:spPr/>
        <p:txBody>
          <a:bodyPr/>
          <a:lstStyle/>
          <a:p>
            <a:r>
              <a:rPr lang="en-US"/>
              <a:t>Sample Footer</a:t>
            </a:r>
          </a:p>
        </p:txBody>
      </p:sp>
      <p:sp>
        <p:nvSpPr>
          <p:cNvPr id="5" name="Slide Number Placeholder 4">
            <a:extLst>
              <a:ext uri="{FF2B5EF4-FFF2-40B4-BE49-F238E27FC236}">
                <a16:creationId xmlns:a16="http://schemas.microsoft.com/office/drawing/2014/main" id="{7B66589D-A056-4817-AE15-39D87FE13169}"/>
              </a:ext>
            </a:extLst>
          </p:cNvPr>
          <p:cNvSpPr>
            <a:spLocks noGrp="1"/>
          </p:cNvSpPr>
          <p:nvPr>
            <p:ph type="sldNum" sz="quarter" idx="12"/>
          </p:nvPr>
        </p:nvSpPr>
        <p:spPr/>
        <p:txBody>
          <a:bodyPr/>
          <a:lstStyle/>
          <a:p>
            <a:fld id="{DBA1B0FB-D917-4C8C-928F-313BD683BF39}" type="slidenum">
              <a:rPr lang="en-US" smtClean="0"/>
              <a:t>‹#›</a:t>
            </a:fld>
            <a:endParaRPr lang="en-US"/>
          </a:p>
        </p:txBody>
      </p:sp>
      <p:sp>
        <p:nvSpPr>
          <p:cNvPr id="39" name="Freeform: Shape 38">
            <a:extLst>
              <a:ext uri="{FF2B5EF4-FFF2-40B4-BE49-F238E27FC236}">
                <a16:creationId xmlns:a16="http://schemas.microsoft.com/office/drawing/2014/main" id="{E489F067-39E1-4757-BC11-6169A343F2E1}"/>
              </a:ext>
            </a:extLst>
          </p:cNvPr>
          <p:cNvSpPr>
            <a:spLocks noChangeAspect="1"/>
          </p:cNvSpPr>
          <p:nvPr/>
        </p:nvSpPr>
        <p:spPr>
          <a:xfrm rot="18900000" flipV="1">
            <a:off x="-410727" y="3958416"/>
            <a:ext cx="3536330" cy="1853969"/>
          </a:xfrm>
          <a:custGeom>
            <a:avLst/>
            <a:gdLst>
              <a:gd name="connsiteX0" fmla="*/ 3536330 w 3536330"/>
              <a:gd name="connsiteY0" fmla="*/ 1853969 h 1853969"/>
              <a:gd name="connsiteX1" fmla="*/ 1682362 w 3536330"/>
              <a:gd name="connsiteY1" fmla="*/ 0 h 1853969"/>
              <a:gd name="connsiteX2" fmla="*/ 52157 w 3536330"/>
              <a:gd name="connsiteY2" fmla="*/ 970257 h 1853969"/>
              <a:gd name="connsiteX3" fmla="*/ 0 w 3536330"/>
              <a:gd name="connsiteY3" fmla="*/ 1078528 h 1853969"/>
              <a:gd name="connsiteX4" fmla="*/ 757215 w 3536330"/>
              <a:gd name="connsiteY4" fmla="*/ 1835743 h 1853969"/>
              <a:gd name="connsiteX5" fmla="*/ 774211 w 3536330"/>
              <a:gd name="connsiteY5" fmla="*/ 1667149 h 1853969"/>
              <a:gd name="connsiteX6" fmla="*/ 1682362 w 3536330"/>
              <a:gd name="connsiteY6" fmla="*/ 926985 h 1853969"/>
              <a:gd name="connsiteX7" fmla="*/ 2609345 w 3536330"/>
              <a:gd name="connsiteY7" fmla="*/ 1853969 h 18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6330" h="1853969">
                <a:moveTo>
                  <a:pt x="3536330" y="1853969"/>
                </a:moveTo>
                <a:cubicBezTo>
                  <a:pt x="3536330" y="830051"/>
                  <a:pt x="2706280" y="0"/>
                  <a:pt x="1682362" y="0"/>
                </a:cubicBezTo>
                <a:cubicBezTo>
                  <a:pt x="978418" y="0"/>
                  <a:pt x="366107" y="392328"/>
                  <a:pt x="52157" y="970257"/>
                </a:cubicBezTo>
                <a:lnTo>
                  <a:pt x="0" y="1078528"/>
                </a:lnTo>
                <a:lnTo>
                  <a:pt x="757215" y="1835743"/>
                </a:lnTo>
                <a:lnTo>
                  <a:pt x="774211" y="1667149"/>
                </a:lnTo>
                <a:cubicBezTo>
                  <a:pt x="860649" y="1244739"/>
                  <a:pt x="1234397" y="926985"/>
                  <a:pt x="1682362" y="926985"/>
                </a:cubicBezTo>
                <a:cubicBezTo>
                  <a:pt x="2194320" y="926985"/>
                  <a:pt x="2609345" y="1342010"/>
                  <a:pt x="2609345" y="1853969"/>
                </a:cubicBezTo>
                <a:close/>
              </a:path>
            </a:pathLst>
          </a:custGeom>
          <a:gradFill flip="none" rotWithShape="1">
            <a:gsLst>
              <a:gs pos="97000">
                <a:schemeClr val="bg2"/>
              </a:gs>
              <a:gs pos="31000">
                <a:schemeClr val="bg2">
                  <a:lumMod val="90000"/>
                  <a:lumOff val="10000"/>
                </a:schemeClr>
              </a:gs>
            </a:gsLst>
            <a:lin ang="15000000" scaled="0"/>
            <a:tileRect/>
          </a:gradFill>
          <a:ln>
            <a:noFill/>
          </a:ln>
          <a:effectLst>
            <a:innerShdw blurRad="355600" dist="101600" dir="16200000">
              <a:schemeClr val="accent1">
                <a:lumMod val="60000"/>
                <a:lumOff val="40000"/>
                <a:alpha val="8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3" name="Freeform: Shape 32">
            <a:extLst>
              <a:ext uri="{FF2B5EF4-FFF2-40B4-BE49-F238E27FC236}">
                <a16:creationId xmlns:a16="http://schemas.microsoft.com/office/drawing/2014/main" id="{DD231011-607F-42F1-B2D9-2BA8E91CC6AF}"/>
              </a:ext>
            </a:extLst>
          </p:cNvPr>
          <p:cNvSpPr>
            <a:spLocks noChangeAspect="1"/>
          </p:cNvSpPr>
          <p:nvPr/>
        </p:nvSpPr>
        <p:spPr>
          <a:xfrm rot="18900000" flipV="1">
            <a:off x="-481151" y="3649708"/>
            <a:ext cx="3478701" cy="2164843"/>
          </a:xfrm>
          <a:custGeom>
            <a:avLst/>
            <a:gdLst>
              <a:gd name="connsiteX0" fmla="*/ 3478701 w 3478701"/>
              <a:gd name="connsiteY0" fmla="*/ 2164843 h 2164843"/>
              <a:gd name="connsiteX1" fmla="*/ 1624733 w 3478701"/>
              <a:gd name="connsiteY1" fmla="*/ 0 h 2164843"/>
              <a:gd name="connsiteX2" fmla="*/ 87393 w 3478701"/>
              <a:gd name="connsiteY2" fmla="*/ 954459 h 2164843"/>
              <a:gd name="connsiteX3" fmla="*/ 0 w 3478701"/>
              <a:gd name="connsiteY3" fmla="*/ 1122434 h 2164843"/>
              <a:gd name="connsiteX4" fmla="*/ 736015 w 3478701"/>
              <a:gd name="connsiteY4" fmla="*/ 1858449 h 2164843"/>
              <a:gd name="connsiteX5" fmla="*/ 739424 w 3478701"/>
              <a:gd name="connsiteY5" fmla="*/ 1842964 h 2164843"/>
              <a:gd name="connsiteX6" fmla="*/ 1624733 w 3478701"/>
              <a:gd name="connsiteY6" fmla="*/ 1082422 h 2164843"/>
              <a:gd name="connsiteX7" fmla="*/ 2551716 w 3478701"/>
              <a:gd name="connsiteY7" fmla="*/ 2164843 h 2164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701" h="2164843">
                <a:moveTo>
                  <a:pt x="3478701" y="2164843"/>
                </a:moveTo>
                <a:cubicBezTo>
                  <a:pt x="3478701" y="969234"/>
                  <a:pt x="2648651" y="0"/>
                  <a:pt x="1624733" y="0"/>
                </a:cubicBezTo>
                <a:cubicBezTo>
                  <a:pt x="984784" y="0"/>
                  <a:pt x="420564" y="378607"/>
                  <a:pt x="87393" y="954459"/>
                </a:cubicBezTo>
                <a:lnTo>
                  <a:pt x="0" y="1122434"/>
                </a:lnTo>
                <a:lnTo>
                  <a:pt x="736015" y="1858449"/>
                </a:lnTo>
                <a:lnTo>
                  <a:pt x="739424" y="1842964"/>
                </a:lnTo>
                <a:cubicBezTo>
                  <a:pt x="856791" y="1402344"/>
                  <a:pt x="1208766" y="1082422"/>
                  <a:pt x="1624733" y="1082422"/>
                </a:cubicBezTo>
                <a:cubicBezTo>
                  <a:pt x="2136692" y="1082422"/>
                  <a:pt x="2551716" y="1567038"/>
                  <a:pt x="2551716" y="2164843"/>
                </a:cubicBezTo>
                <a:close/>
              </a:path>
            </a:pathLst>
          </a:custGeom>
          <a:solidFill>
            <a:schemeClr val="bg2">
              <a:lumMod val="50000"/>
              <a:lumOff val="50000"/>
              <a:alpha val="40000"/>
            </a:schemeClr>
          </a:solidFill>
          <a:ln>
            <a:noFill/>
          </a:ln>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4" name="Oval 23">
            <a:extLst>
              <a:ext uri="{FF2B5EF4-FFF2-40B4-BE49-F238E27FC236}">
                <a16:creationId xmlns:a16="http://schemas.microsoft.com/office/drawing/2014/main" id="{EC472EFA-56B5-4A41-8D4B-E9F37727F34D}"/>
              </a:ext>
            </a:extLst>
          </p:cNvPr>
          <p:cNvSpPr/>
          <p:nvPr/>
        </p:nvSpPr>
        <p:spPr>
          <a:xfrm rot="13500000" flipV="1">
            <a:off x="1512277" y="2840042"/>
            <a:ext cx="214196" cy="933178"/>
          </a:xfrm>
          <a:prstGeom prst="ellipse">
            <a:avLst/>
          </a:prstGeom>
          <a:solidFill>
            <a:schemeClr val="bg2">
              <a:lumMod val="90000"/>
              <a:lumOff val="10000"/>
            </a:schemeClr>
          </a:soli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41">
            <a:extLst>
              <a:ext uri="{FF2B5EF4-FFF2-40B4-BE49-F238E27FC236}">
                <a16:creationId xmlns:a16="http://schemas.microsoft.com/office/drawing/2014/main" id="{33781B6C-21AD-489D-A3CB-522BB2AC543F}"/>
              </a:ext>
            </a:extLst>
          </p:cNvPr>
          <p:cNvSpPr>
            <a:spLocks noChangeAspect="1"/>
          </p:cNvSpPr>
          <p:nvPr/>
        </p:nvSpPr>
        <p:spPr>
          <a:xfrm>
            <a:off x="1780661" y="385236"/>
            <a:ext cx="1080000" cy="1080000"/>
          </a:xfrm>
          <a:prstGeom prst="ellipse">
            <a:avLst/>
          </a:prstGeom>
          <a:gradFill flip="none" rotWithShape="1">
            <a:gsLst>
              <a:gs pos="100000">
                <a:schemeClr val="bg2">
                  <a:lumMod val="50000"/>
                  <a:lumOff val="50000"/>
                </a:schemeClr>
              </a:gs>
              <a:gs pos="60000">
                <a:schemeClr val="bg2">
                  <a:lumMod val="100000"/>
                </a:schemeClr>
              </a:gs>
            </a:gsLst>
            <a:path path="circle">
              <a:fillToRect l="100000" b="100000"/>
            </a:path>
            <a:tileRect t="-100000" r="-100000"/>
          </a:gradFill>
          <a:ln>
            <a:noFill/>
          </a:ln>
          <a:effectLst>
            <a:innerShdw blurRad="254000" dist="127000" dir="2700000">
              <a:schemeClr val="accent1">
                <a:lumMod val="60000"/>
                <a:lumOff val="40000"/>
                <a:alpha val="4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1" name="Group 50">
            <a:extLst>
              <a:ext uri="{FF2B5EF4-FFF2-40B4-BE49-F238E27FC236}">
                <a16:creationId xmlns:a16="http://schemas.microsoft.com/office/drawing/2014/main" id="{01AD5B80-530E-44CD-8D4A-2796FB214CBF}"/>
              </a:ext>
            </a:extLst>
          </p:cNvPr>
          <p:cNvGrpSpPr/>
          <p:nvPr/>
        </p:nvGrpSpPr>
        <p:grpSpPr>
          <a:xfrm>
            <a:off x="623181" y="1514007"/>
            <a:ext cx="734257" cy="760506"/>
            <a:chOff x="5243759" y="1363788"/>
            <a:chExt cx="734257" cy="760506"/>
          </a:xfrm>
        </p:grpSpPr>
        <p:sp>
          <p:nvSpPr>
            <p:cNvPr id="52" name="Freeform 5">
              <a:extLst>
                <a:ext uri="{FF2B5EF4-FFF2-40B4-BE49-F238E27FC236}">
                  <a16:creationId xmlns:a16="http://schemas.microsoft.com/office/drawing/2014/main" id="{2F746AA8-9050-4515-9B17-BC850368529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Freeform 6">
              <a:extLst>
                <a:ext uri="{FF2B5EF4-FFF2-40B4-BE49-F238E27FC236}">
                  <a16:creationId xmlns:a16="http://schemas.microsoft.com/office/drawing/2014/main" id="{23EC1AC3-1698-46D5-80B7-F22F15E1A5E4}"/>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8">
              <a:extLst>
                <a:ext uri="{FF2B5EF4-FFF2-40B4-BE49-F238E27FC236}">
                  <a16:creationId xmlns:a16="http://schemas.microsoft.com/office/drawing/2014/main" id="{73766156-553C-46EB-93FA-4F37CC0FF5CF}"/>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3282471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81B449-7B97-41DC-B23F-65EDCBD316A6}"/>
              </a:ext>
            </a:extLst>
          </p:cNvPr>
          <p:cNvSpPr>
            <a:spLocks noGrp="1"/>
          </p:cNvSpPr>
          <p:nvPr>
            <p:ph type="dt" sz="half" idx="10"/>
          </p:nvPr>
        </p:nvSpPr>
        <p:spPr/>
        <p:txBody>
          <a:bodyPr/>
          <a:lstStyle/>
          <a:p>
            <a:fld id="{9EE9E0E3-ECF6-4CFE-8698-AEFEBCECC3C0}" type="datetime2">
              <a:rPr lang="en-US" smtClean="0"/>
              <a:t>Saturday, January 15, 2022</a:t>
            </a:fld>
            <a:endParaRPr lang="en-US"/>
          </a:p>
        </p:txBody>
      </p:sp>
      <p:sp>
        <p:nvSpPr>
          <p:cNvPr id="3" name="Footer Placeholder 2">
            <a:extLst>
              <a:ext uri="{FF2B5EF4-FFF2-40B4-BE49-F238E27FC236}">
                <a16:creationId xmlns:a16="http://schemas.microsoft.com/office/drawing/2014/main" id="{7C6B46D5-337B-4906-8412-4EEA3884FA7E}"/>
              </a:ext>
            </a:extLst>
          </p:cNvPr>
          <p:cNvSpPr>
            <a:spLocks noGrp="1"/>
          </p:cNvSpPr>
          <p:nvPr>
            <p:ph type="ftr" sz="quarter" idx="11"/>
          </p:nvPr>
        </p:nvSpPr>
        <p:spPr/>
        <p:txBody>
          <a:bodyPr/>
          <a:lstStyle/>
          <a:p>
            <a:r>
              <a:rPr lang="en-US"/>
              <a:t>Sample Footer</a:t>
            </a:r>
          </a:p>
        </p:txBody>
      </p:sp>
      <p:sp>
        <p:nvSpPr>
          <p:cNvPr id="4" name="Slide Number Placeholder 3">
            <a:extLst>
              <a:ext uri="{FF2B5EF4-FFF2-40B4-BE49-F238E27FC236}">
                <a16:creationId xmlns:a16="http://schemas.microsoft.com/office/drawing/2014/main" id="{E436F230-C9A7-407A-B923-873839C8D8A0}"/>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25517156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78B0BE9-88B0-4883-9BA9-CD594C400EC1}"/>
              </a:ext>
            </a:extLst>
          </p:cNvPr>
          <p:cNvGrpSpPr/>
          <p:nvPr/>
        </p:nvGrpSpPr>
        <p:grpSpPr>
          <a:xfrm>
            <a:off x="4949631" y="5111861"/>
            <a:ext cx="1262947" cy="1335600"/>
            <a:chOff x="2678417" y="2427951"/>
            <a:chExt cx="1262947" cy="1335600"/>
          </a:xfrm>
        </p:grpSpPr>
        <p:sp>
          <p:nvSpPr>
            <p:cNvPr id="11" name="Freeform: Shape 10">
              <a:extLst>
                <a:ext uri="{FF2B5EF4-FFF2-40B4-BE49-F238E27FC236}">
                  <a16:creationId xmlns:a16="http://schemas.microsoft.com/office/drawing/2014/main" id="{C59DCBF3-7AFA-4CD1-A918-BC6DDE674E6C}"/>
                </a:ext>
              </a:extLst>
            </p:cNvPr>
            <p:cNvSpPr>
              <a:spLocks noChangeAspect="1"/>
            </p:cNvSpPr>
            <p:nvPr/>
          </p:nvSpPr>
          <p:spPr>
            <a:xfrm rot="2700000">
              <a:off x="2769891" y="2336477"/>
              <a:ext cx="1080000" cy="1262947"/>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06964A02-96E1-4654-9187-DDDE7409F75B}"/>
                </a:ext>
              </a:extLst>
            </p:cNvPr>
            <p:cNvSpPr/>
            <p:nvPr/>
          </p:nvSpPr>
          <p:spPr>
            <a:xfrm rot="8100000">
              <a:off x="2784291" y="2683551"/>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BF3FF76C-A012-4CDA-8AE7-E9413955716A}"/>
              </a:ext>
            </a:extLst>
          </p:cNvPr>
          <p:cNvSpPr>
            <a:spLocks noGrp="1"/>
          </p:cNvSpPr>
          <p:nvPr>
            <p:ph type="title"/>
          </p:nvPr>
        </p:nvSpPr>
        <p:spPr>
          <a:xfrm>
            <a:off x="550863" y="549275"/>
            <a:ext cx="11090275" cy="984885"/>
          </a:xfrm>
        </p:spPr>
        <p:txBody>
          <a:bodyPr anchor="t">
            <a:normAutofit/>
          </a:bodyPr>
          <a:lstStyle>
            <a:lvl1pPr>
              <a:lnSpc>
                <a:spcPct val="100000"/>
              </a:lnSpc>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1A4C80-DC38-4641-924F-90D6078CF592}"/>
              </a:ext>
            </a:extLst>
          </p:cNvPr>
          <p:cNvSpPr>
            <a:spLocks noGrp="1"/>
          </p:cNvSpPr>
          <p:nvPr>
            <p:ph idx="1"/>
          </p:nvPr>
        </p:nvSpPr>
        <p:spPr>
          <a:xfrm>
            <a:off x="4295775" y="1750060"/>
            <a:ext cx="7345362" cy="434276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82C42771-D3A7-4072-85DC-B7C5E530E8AA}"/>
              </a:ext>
            </a:extLst>
          </p:cNvPr>
          <p:cNvSpPr>
            <a:spLocks noGrp="1"/>
          </p:cNvSpPr>
          <p:nvPr>
            <p:ph type="body" sz="half" idx="2"/>
          </p:nvPr>
        </p:nvSpPr>
        <p:spPr>
          <a:xfrm>
            <a:off x="550863" y="1750060"/>
            <a:ext cx="3565525" cy="434276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D47AB1-6EB5-4E2C-B4A7-42DC643E9FF9}"/>
              </a:ext>
            </a:extLst>
          </p:cNvPr>
          <p:cNvSpPr>
            <a:spLocks noGrp="1"/>
          </p:cNvSpPr>
          <p:nvPr>
            <p:ph type="dt" sz="half" idx="10"/>
          </p:nvPr>
        </p:nvSpPr>
        <p:spPr/>
        <p:txBody>
          <a:bodyPr/>
          <a:lstStyle/>
          <a:p>
            <a:fld id="{251462FC-960E-4740-921F-B36862979F21}" type="datetime2">
              <a:rPr lang="en-US" smtClean="0"/>
              <a:t>Saturday, January 15, 2022</a:t>
            </a:fld>
            <a:endParaRPr lang="en-US"/>
          </a:p>
        </p:txBody>
      </p:sp>
      <p:sp>
        <p:nvSpPr>
          <p:cNvPr id="6" name="Footer Placeholder 5">
            <a:extLst>
              <a:ext uri="{FF2B5EF4-FFF2-40B4-BE49-F238E27FC236}">
                <a16:creationId xmlns:a16="http://schemas.microsoft.com/office/drawing/2014/main" id="{5BA9D15F-B6ED-46E1-9840-0B625880EE4B}"/>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CDAEB023-7A5E-4087-B75E-A38A80EE5D01}"/>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3129788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98F1FBA-F8BB-42CF-8B3E-D19AAFEE96C1}"/>
              </a:ext>
            </a:extLst>
          </p:cNvPr>
          <p:cNvGrpSpPr/>
          <p:nvPr/>
        </p:nvGrpSpPr>
        <p:grpSpPr>
          <a:xfrm>
            <a:off x="334964" y="5115518"/>
            <a:ext cx="734257" cy="760506"/>
            <a:chOff x="5243759" y="1363788"/>
            <a:chExt cx="734257" cy="760506"/>
          </a:xfrm>
        </p:grpSpPr>
        <p:sp>
          <p:nvSpPr>
            <p:cNvPr id="18" name="Freeform 5">
              <a:extLst>
                <a:ext uri="{FF2B5EF4-FFF2-40B4-BE49-F238E27FC236}">
                  <a16:creationId xmlns:a16="http://schemas.microsoft.com/office/drawing/2014/main" id="{60EE09DD-C3DB-4266-BCC3-A765CFFBF379}"/>
                </a:ext>
              </a:extLst>
            </p:cNvPr>
            <p:cNvSpPr>
              <a:spLocks/>
            </p:cNvSpPr>
            <p:nvPr/>
          </p:nvSpPr>
          <p:spPr bwMode="auto">
            <a:xfrm rot="1800000">
              <a:off x="5356930" y="1363788"/>
              <a:ext cx="621086" cy="364601"/>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Freeform 6">
              <a:extLst>
                <a:ext uri="{FF2B5EF4-FFF2-40B4-BE49-F238E27FC236}">
                  <a16:creationId xmlns:a16="http://schemas.microsoft.com/office/drawing/2014/main" id="{5F301FE0-96DC-4EFB-BBEE-AED762C337C9}"/>
                </a:ext>
              </a:extLst>
            </p:cNvPr>
            <p:cNvSpPr>
              <a:spLocks/>
            </p:cNvSpPr>
            <p:nvPr/>
          </p:nvSpPr>
          <p:spPr bwMode="auto">
            <a:xfrm rot="1800000">
              <a:off x="5243759" y="1430747"/>
              <a:ext cx="305942" cy="538275"/>
            </a:xfrm>
            <a:custGeom>
              <a:avLst/>
              <a:gdLst>
                <a:gd name="T0" fmla="*/ 266 w 266"/>
                <a:gd name="T1" fmla="*/ 468 h 468"/>
                <a:gd name="T2" fmla="*/ 0 w 266"/>
                <a:gd name="T3" fmla="*/ 310 h 468"/>
                <a:gd name="T4" fmla="*/ 0 w 266"/>
                <a:gd name="T5" fmla="*/ 310 h 468"/>
                <a:gd name="T6" fmla="*/ 0 w 266"/>
                <a:gd name="T7" fmla="*/ 0 h 468"/>
                <a:gd name="T8" fmla="*/ 0 w 266"/>
                <a:gd name="T9" fmla="*/ 0 h 468"/>
                <a:gd name="T10" fmla="*/ 266 w 266"/>
                <a:gd name="T11" fmla="*/ 159 h 468"/>
                <a:gd name="T12" fmla="*/ 266 w 266"/>
                <a:gd name="T13" fmla="*/ 468 h 468"/>
              </a:gdLst>
              <a:ahLst/>
              <a:cxnLst>
                <a:cxn ang="0">
                  <a:pos x="T0" y="T1"/>
                </a:cxn>
                <a:cxn ang="0">
                  <a:pos x="T2" y="T3"/>
                </a:cxn>
                <a:cxn ang="0">
                  <a:pos x="T4" y="T5"/>
                </a:cxn>
                <a:cxn ang="0">
                  <a:pos x="T6" y="T7"/>
                </a:cxn>
                <a:cxn ang="0">
                  <a:pos x="T8" y="T9"/>
                </a:cxn>
                <a:cxn ang="0">
                  <a:pos x="T10" y="T11"/>
                </a:cxn>
                <a:cxn ang="0">
                  <a:pos x="T12" y="T13"/>
                </a:cxn>
              </a:cxnLst>
              <a:rect l="0" t="0" r="r" b="b"/>
              <a:pathLst>
                <a:path w="266" h="468">
                  <a:moveTo>
                    <a:pt x="266" y="468"/>
                  </a:moveTo>
                  <a:lnTo>
                    <a:pt x="0" y="310"/>
                  </a:lnTo>
                  <a:lnTo>
                    <a:pt x="0" y="310"/>
                  </a:lnTo>
                  <a:lnTo>
                    <a:pt x="0" y="0"/>
                  </a:lnTo>
                  <a:lnTo>
                    <a:pt x="0" y="0"/>
                  </a:lnTo>
                  <a:lnTo>
                    <a:pt x="266" y="159"/>
                  </a:lnTo>
                  <a:lnTo>
                    <a:pt x="266" y="468"/>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9800000" scaled="0"/>
              <a:tileRect/>
            </a:gradFill>
            <a:ln>
              <a:noFill/>
            </a:ln>
            <a:effectLst>
              <a:innerShdw blurRad="254000">
                <a:schemeClr val="bg2">
                  <a:lumMod val="90000"/>
                  <a:lumOff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Freeform 8">
              <a:extLst>
                <a:ext uri="{FF2B5EF4-FFF2-40B4-BE49-F238E27FC236}">
                  <a16:creationId xmlns:a16="http://schemas.microsoft.com/office/drawing/2014/main" id="{3BEAD276-8850-4C0C-9777-8537000D522A}"/>
                </a:ext>
              </a:extLst>
            </p:cNvPr>
            <p:cNvSpPr>
              <a:spLocks/>
            </p:cNvSpPr>
            <p:nvPr/>
          </p:nvSpPr>
          <p:spPr bwMode="auto">
            <a:xfrm rot="1800000">
              <a:off x="5508097" y="1586019"/>
              <a:ext cx="315144" cy="538275"/>
            </a:xfrm>
            <a:custGeom>
              <a:avLst/>
              <a:gdLst>
                <a:gd name="T0" fmla="*/ 274 w 274"/>
                <a:gd name="T1" fmla="*/ 0 h 468"/>
                <a:gd name="T2" fmla="*/ 274 w 274"/>
                <a:gd name="T3" fmla="*/ 310 h 468"/>
                <a:gd name="T4" fmla="*/ 274 w 274"/>
                <a:gd name="T5" fmla="*/ 310 h 468"/>
                <a:gd name="T6" fmla="*/ 0 w 274"/>
                <a:gd name="T7" fmla="*/ 468 h 468"/>
                <a:gd name="T8" fmla="*/ 0 w 274"/>
                <a:gd name="T9" fmla="*/ 159 h 468"/>
                <a:gd name="T10" fmla="*/ 274 w 274"/>
                <a:gd name="T11" fmla="*/ 0 h 468"/>
                <a:gd name="T12" fmla="*/ 274 w 274"/>
                <a:gd name="T13" fmla="*/ 0 h 468"/>
              </a:gdLst>
              <a:ahLst/>
              <a:cxnLst>
                <a:cxn ang="0">
                  <a:pos x="T0" y="T1"/>
                </a:cxn>
                <a:cxn ang="0">
                  <a:pos x="T2" y="T3"/>
                </a:cxn>
                <a:cxn ang="0">
                  <a:pos x="T4" y="T5"/>
                </a:cxn>
                <a:cxn ang="0">
                  <a:pos x="T6" y="T7"/>
                </a:cxn>
                <a:cxn ang="0">
                  <a:pos x="T8" y="T9"/>
                </a:cxn>
                <a:cxn ang="0">
                  <a:pos x="T10" y="T11"/>
                </a:cxn>
                <a:cxn ang="0">
                  <a:pos x="T12" y="T13"/>
                </a:cxn>
              </a:cxnLst>
              <a:rect l="0" t="0" r="r" b="b"/>
              <a:pathLst>
                <a:path w="274" h="468">
                  <a:moveTo>
                    <a:pt x="274" y="0"/>
                  </a:moveTo>
                  <a:lnTo>
                    <a:pt x="274" y="310"/>
                  </a:lnTo>
                  <a:lnTo>
                    <a:pt x="274" y="310"/>
                  </a:lnTo>
                  <a:lnTo>
                    <a:pt x="0" y="468"/>
                  </a:lnTo>
                  <a:lnTo>
                    <a:pt x="0" y="159"/>
                  </a:lnTo>
                  <a:lnTo>
                    <a:pt x="274" y="0"/>
                  </a:lnTo>
                  <a:lnTo>
                    <a:pt x="274" y="0"/>
                  </a:lnTo>
                  <a:close/>
                </a:path>
              </a:pathLst>
            </a:custGeom>
            <a:gradFill flip="none" rotWithShape="1">
              <a:gsLst>
                <a:gs pos="20000">
                  <a:schemeClr val="bg2">
                    <a:lumMod val="90000"/>
                    <a:lumOff val="10000"/>
                    <a:alpha val="20000"/>
                  </a:schemeClr>
                </a:gs>
                <a:gs pos="100000">
                  <a:schemeClr val="accent1">
                    <a:lumMod val="60000"/>
                    <a:lumOff val="40000"/>
                    <a:alpha val="20000"/>
                  </a:schemeClr>
                </a:gs>
              </a:gsLst>
              <a:lin ang="18000000" scaled="0"/>
              <a:tileRect/>
            </a:gradFill>
            <a:ln>
              <a:noFill/>
            </a:ln>
            <a:effectLst>
              <a:innerShdw blurRad="254000">
                <a:schemeClr val="accent1">
                  <a:lumMod val="60000"/>
                  <a:lumOff val="40000"/>
                  <a:alpha val="6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a:extLst>
              <a:ext uri="{FF2B5EF4-FFF2-40B4-BE49-F238E27FC236}">
                <a16:creationId xmlns:a16="http://schemas.microsoft.com/office/drawing/2014/main" id="{4E5EE0A0-B07E-479B-9684-4BD09FA4376C}"/>
              </a:ext>
            </a:extLst>
          </p:cNvPr>
          <p:cNvSpPr>
            <a:spLocks noGrp="1"/>
          </p:cNvSpPr>
          <p:nvPr>
            <p:ph type="title"/>
          </p:nvPr>
        </p:nvSpPr>
        <p:spPr>
          <a:xfrm>
            <a:off x="550863" y="575409"/>
            <a:ext cx="4500562" cy="984885"/>
          </a:xfrm>
        </p:spPr>
        <p:txBody>
          <a:bodyPr vert="horz" wrap="square" lIns="0" tIns="0" rIns="0" bIns="0" rtlCol="0" anchor="t" anchorCtr="0">
            <a:normAutofit/>
          </a:bodyPr>
          <a:lstStyle>
            <a:lvl1pPr>
              <a:defRPr lang="en-US" sz="3200" dirty="0"/>
            </a:lvl1pPr>
          </a:lstStyle>
          <a:p>
            <a:pPr lvl="0">
              <a:lnSpc>
                <a:spcPct val="100000"/>
              </a:lnSpc>
            </a:pPr>
            <a:r>
              <a:rPr lang="en-US"/>
              <a:t>Click to edit Master title style</a:t>
            </a:r>
            <a:endParaRPr lang="en-US" dirty="0"/>
          </a:p>
        </p:txBody>
      </p:sp>
      <p:sp>
        <p:nvSpPr>
          <p:cNvPr id="3" name="Picture Placeholder 2">
            <a:extLst>
              <a:ext uri="{FF2B5EF4-FFF2-40B4-BE49-F238E27FC236}">
                <a16:creationId xmlns:a16="http://schemas.microsoft.com/office/drawing/2014/main" id="{C11893A9-3462-4F51-83AE-5D2F124B985F}"/>
              </a:ext>
            </a:extLst>
          </p:cNvPr>
          <p:cNvSpPr>
            <a:spLocks noGrp="1"/>
          </p:cNvSpPr>
          <p:nvPr>
            <p:ph type="pic" idx="1"/>
          </p:nvPr>
        </p:nvSpPr>
        <p:spPr>
          <a:xfrm>
            <a:off x="5267324" y="575409"/>
            <a:ext cx="6373813" cy="5733316"/>
          </a:xfrm>
        </p:spPr>
        <p:txBody>
          <a:bodyPr>
            <a:normAutofit/>
          </a:bodyPr>
          <a:lstStyle>
            <a:lvl1pPr marL="0" indent="0">
              <a:buNone/>
              <a:defRPr sz="16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BA9240C-79C0-4A88-A476-725DE1B9C28F}"/>
              </a:ext>
            </a:extLst>
          </p:cNvPr>
          <p:cNvSpPr>
            <a:spLocks noGrp="1"/>
          </p:cNvSpPr>
          <p:nvPr>
            <p:ph type="body" sz="half" idx="2"/>
          </p:nvPr>
        </p:nvSpPr>
        <p:spPr>
          <a:xfrm>
            <a:off x="550863" y="1776195"/>
            <a:ext cx="4500562" cy="4532530"/>
          </a:xfrm>
        </p:spPr>
        <p:txBody>
          <a:bodyPr anchor="t" anchorCtr="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7D2D6F-49E8-4217-A908-2D9E43583589}"/>
              </a:ext>
            </a:extLst>
          </p:cNvPr>
          <p:cNvSpPr>
            <a:spLocks noGrp="1"/>
          </p:cNvSpPr>
          <p:nvPr>
            <p:ph type="dt" sz="half" idx="10"/>
          </p:nvPr>
        </p:nvSpPr>
        <p:spPr/>
        <p:txBody>
          <a:bodyPr/>
          <a:lstStyle/>
          <a:p>
            <a:fld id="{E50BC9E2-CB44-4C05-9BB5-496C18A241E0}" type="datetime2">
              <a:rPr lang="en-US" smtClean="0"/>
              <a:t>Saturday, January 15, 2022</a:t>
            </a:fld>
            <a:endParaRPr lang="en-US"/>
          </a:p>
        </p:txBody>
      </p:sp>
      <p:sp>
        <p:nvSpPr>
          <p:cNvPr id="6" name="Footer Placeholder 5">
            <a:extLst>
              <a:ext uri="{FF2B5EF4-FFF2-40B4-BE49-F238E27FC236}">
                <a16:creationId xmlns:a16="http://schemas.microsoft.com/office/drawing/2014/main" id="{591C4440-6B8D-4A24-A807-8B1302A3DFAF}"/>
              </a:ext>
            </a:extLst>
          </p:cNvPr>
          <p:cNvSpPr>
            <a:spLocks noGrp="1"/>
          </p:cNvSpPr>
          <p:nvPr>
            <p:ph type="ftr" sz="quarter" idx="11"/>
          </p:nvPr>
        </p:nvSpPr>
        <p:spPr/>
        <p:txBody>
          <a:bodyPr/>
          <a:lstStyle/>
          <a:p>
            <a:r>
              <a:rPr lang="en-US"/>
              <a:t>Sample Footer</a:t>
            </a:r>
          </a:p>
        </p:txBody>
      </p:sp>
      <p:sp>
        <p:nvSpPr>
          <p:cNvPr id="7" name="Slide Number Placeholder 6">
            <a:extLst>
              <a:ext uri="{FF2B5EF4-FFF2-40B4-BE49-F238E27FC236}">
                <a16:creationId xmlns:a16="http://schemas.microsoft.com/office/drawing/2014/main" id="{76CFE189-E20B-4108-B290-244424336512}"/>
              </a:ext>
            </a:extLst>
          </p:cNvPr>
          <p:cNvSpPr>
            <a:spLocks noGrp="1"/>
          </p:cNvSpPr>
          <p:nvPr>
            <p:ph type="sldNum" sz="quarter" idx="12"/>
          </p:nvPr>
        </p:nvSpPr>
        <p:spPr/>
        <p:txBody>
          <a:bodyPr/>
          <a:lstStyle/>
          <a:p>
            <a:fld id="{DBA1B0FB-D917-4C8C-928F-313BD683BF39}" type="slidenum">
              <a:rPr lang="en-US" smtClean="0"/>
              <a:t>‹#›</a:t>
            </a:fld>
            <a:endParaRPr lang="en-US"/>
          </a:p>
        </p:txBody>
      </p:sp>
    </p:spTree>
    <p:extLst>
      <p:ext uri="{BB962C8B-B14F-4D97-AF65-F5344CB8AC3E}">
        <p14:creationId xmlns:p14="http://schemas.microsoft.com/office/powerpoint/2010/main" val="136020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28302-E866-455D-8898-53623027543F}"/>
              </a:ext>
            </a:extLst>
          </p:cNvPr>
          <p:cNvSpPr>
            <a:spLocks noGrp="1"/>
          </p:cNvSpPr>
          <p:nvPr>
            <p:ph type="title"/>
          </p:nvPr>
        </p:nvSpPr>
        <p:spPr>
          <a:xfrm>
            <a:off x="550863" y="550800"/>
            <a:ext cx="11090275" cy="1333057"/>
          </a:xfrm>
          <a:prstGeom prst="rect">
            <a:avLst/>
          </a:prstGeom>
        </p:spPr>
        <p:txBody>
          <a:bodyPr vert="horz" wrap="square" lIns="0" tIns="0" rIns="0" bIns="0" rtlCol="0" anchor="t" anchorCtr="0">
            <a:normAutofit/>
          </a:bodyPr>
          <a:lstStyle/>
          <a:p>
            <a:pPr lvl="0">
              <a:lnSpc>
                <a:spcPct val="100000"/>
              </a:lnSpc>
            </a:pPr>
            <a:r>
              <a:rPr lang="en-US"/>
              <a:t>Click to edit Master title style</a:t>
            </a:r>
            <a:endParaRPr lang="en-US" dirty="0"/>
          </a:p>
        </p:txBody>
      </p:sp>
      <p:sp>
        <p:nvSpPr>
          <p:cNvPr id="3" name="Text Placeholder 2">
            <a:extLst>
              <a:ext uri="{FF2B5EF4-FFF2-40B4-BE49-F238E27FC236}">
                <a16:creationId xmlns:a16="http://schemas.microsoft.com/office/drawing/2014/main" id="{BC94E72B-F0CF-4BC4-B509-A1C4508BE435}"/>
              </a:ext>
            </a:extLst>
          </p:cNvPr>
          <p:cNvSpPr>
            <a:spLocks noGrp="1"/>
          </p:cNvSpPr>
          <p:nvPr>
            <p:ph type="body" idx="1"/>
          </p:nvPr>
        </p:nvSpPr>
        <p:spPr>
          <a:xfrm>
            <a:off x="550863" y="2113862"/>
            <a:ext cx="11091600" cy="3978963"/>
          </a:xfrm>
          <a:prstGeom prst="rect">
            <a:avLst/>
          </a:prstGeom>
        </p:spPr>
        <p:txBody>
          <a:bodyPr vert="horz" wrap="square"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4ACE49D-C22F-4540-AC09-E421D2A2EDBE}"/>
              </a:ext>
            </a:extLst>
          </p:cNvPr>
          <p:cNvSpPr>
            <a:spLocks noGrp="1"/>
          </p:cNvSpPr>
          <p:nvPr>
            <p:ph type="dt" sz="half" idx="2"/>
          </p:nvPr>
        </p:nvSpPr>
        <p:spPr>
          <a:xfrm>
            <a:off x="550863" y="6507212"/>
            <a:ext cx="262890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fld id="{246CB39B-5F4C-4A7E-9BE3-AAFD45576D16}" type="datetime2">
              <a:rPr lang="en-US" smtClean="0"/>
              <a:t>Saturday, January 15, 2022</a:t>
            </a:fld>
            <a:endParaRPr lang="en-US" dirty="0"/>
          </a:p>
        </p:txBody>
      </p:sp>
      <p:sp>
        <p:nvSpPr>
          <p:cNvPr id="5" name="Footer Placeholder 4">
            <a:extLst>
              <a:ext uri="{FF2B5EF4-FFF2-40B4-BE49-F238E27FC236}">
                <a16:creationId xmlns:a16="http://schemas.microsoft.com/office/drawing/2014/main" id="{ACD5C3BE-317E-49E8-82B5-C8A7EC9C8A7E}"/>
              </a:ext>
            </a:extLst>
          </p:cNvPr>
          <p:cNvSpPr>
            <a:spLocks noGrp="1"/>
          </p:cNvSpPr>
          <p:nvPr>
            <p:ph type="ftr" sz="quarter" idx="3"/>
          </p:nvPr>
        </p:nvSpPr>
        <p:spPr>
          <a:xfrm>
            <a:off x="3359150" y="6507212"/>
            <a:ext cx="6379210" cy="153888"/>
          </a:xfrm>
          <a:prstGeom prst="rect">
            <a:avLst/>
          </a:prstGeom>
        </p:spPr>
        <p:txBody>
          <a:bodyPr vert="horz" wrap="square" lIns="0" tIns="0" rIns="0" bIns="0" rtlCol="0" anchor="ctr">
            <a:spAutoFit/>
          </a:bodyPr>
          <a:lstStyle>
            <a:lvl1pPr algn="l">
              <a:defRPr sz="900">
                <a:solidFill>
                  <a:schemeClr val="tx1">
                    <a:alpha val="80000"/>
                  </a:schemeClr>
                </a:solidFill>
              </a:defRPr>
            </a:lvl1pPr>
          </a:lstStyle>
          <a:p>
            <a:r>
              <a:rPr lang="en-US"/>
              <a:t>Sample Footer</a:t>
            </a:r>
            <a:endParaRPr lang="en-US" dirty="0"/>
          </a:p>
        </p:txBody>
      </p:sp>
      <p:sp>
        <p:nvSpPr>
          <p:cNvPr id="6" name="Slide Number Placeholder 5">
            <a:extLst>
              <a:ext uri="{FF2B5EF4-FFF2-40B4-BE49-F238E27FC236}">
                <a16:creationId xmlns:a16="http://schemas.microsoft.com/office/drawing/2014/main" id="{45574E12-6C16-431F-B2CE-E4B15916BA05}"/>
              </a:ext>
            </a:extLst>
          </p:cNvPr>
          <p:cNvSpPr>
            <a:spLocks noGrp="1"/>
          </p:cNvSpPr>
          <p:nvPr>
            <p:ph type="sldNum" sz="quarter" idx="4"/>
          </p:nvPr>
        </p:nvSpPr>
        <p:spPr>
          <a:xfrm>
            <a:off x="9948863" y="6507212"/>
            <a:ext cx="1692274" cy="153888"/>
          </a:xfrm>
          <a:prstGeom prst="rect">
            <a:avLst/>
          </a:prstGeom>
        </p:spPr>
        <p:txBody>
          <a:bodyPr vert="horz" wrap="square" lIns="0" tIns="0" rIns="0" bIns="0" rtlCol="0" anchor="ctr">
            <a:spAutoFit/>
          </a:bodyPr>
          <a:lstStyle>
            <a:lvl1pPr algn="r">
              <a:defRPr sz="900">
                <a:solidFill>
                  <a:schemeClr val="tx1">
                    <a:alpha val="80000"/>
                  </a:schemeClr>
                </a:solidFill>
              </a:defRPr>
            </a:lvl1pPr>
          </a:lstStyle>
          <a:p>
            <a:fld id="{DBA1B0FB-D917-4C8C-928F-313BD683BF39}" type="slidenum">
              <a:rPr lang="en-US" smtClean="0"/>
              <a:pPr/>
              <a:t>‹#›</a:t>
            </a:fld>
            <a:endParaRPr lang="en-US"/>
          </a:p>
        </p:txBody>
      </p:sp>
    </p:spTree>
    <p:extLst>
      <p:ext uri="{BB962C8B-B14F-4D97-AF65-F5344CB8AC3E}">
        <p14:creationId xmlns:p14="http://schemas.microsoft.com/office/powerpoint/2010/main" val="1043497882"/>
      </p:ext>
    </p:extLst>
  </p:cSld>
  <p:clrMap bg1="dk1" tx1="lt1" bg2="dk2" tx2="lt2" accent1="accent1" accent2="accent2" accent3="accent3" accent4="accent4" accent5="accent5" accent6="accent6" hlink="hlink" folHlink="folHlink"/>
  <p:sldLayoutIdLst>
    <p:sldLayoutId id="2147483705" r:id="rId1"/>
    <p:sldLayoutId id="2147483706" r:id="rId2"/>
    <p:sldLayoutId id="2147483707" r:id="rId3"/>
    <p:sldLayoutId id="2147483697" r:id="rId4"/>
    <p:sldLayoutId id="2147483698" r:id="rId5"/>
    <p:sldLayoutId id="2147483699" r:id="rId6"/>
    <p:sldLayoutId id="2147483704" r:id="rId7"/>
    <p:sldLayoutId id="2147483700" r:id="rId8"/>
    <p:sldLayoutId id="2147483701" r:id="rId9"/>
    <p:sldLayoutId id="2147483702" r:id="rId10"/>
    <p:sldLayoutId id="2147483703" r:id="rId11"/>
  </p:sldLayoutIdLst>
  <p:hf sldNum="0" hdr="0" ftr="0" dt="0"/>
  <p:txStyles>
    <p:titleStyle>
      <a:lvl1pPr algn="l" defTabSz="914400" rtl="0" eaLnBrk="1" latinLnBrk="0" hangingPunct="1">
        <a:lnSpc>
          <a:spcPct val="100000"/>
        </a:lnSpc>
        <a:spcBef>
          <a:spcPct val="0"/>
        </a:spcBef>
        <a:buNone/>
        <a:defRPr lang="en-US" sz="4800" kern="1200" dirty="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spcAft>
          <a:spcPts val="800"/>
        </a:spcAft>
        <a:buFont typeface="Arial" panose="020B0604020202020204" pitchFamily="34" charset="0"/>
        <a:buChar char="•"/>
        <a:defRPr sz="2000" kern="1200">
          <a:solidFill>
            <a:schemeClr val="tx1">
              <a:alpha val="60000"/>
            </a:schemeClr>
          </a:solidFill>
          <a:latin typeface="+mn-lt"/>
          <a:ea typeface="+mn-ea"/>
          <a:cs typeface="+mn-cs"/>
        </a:defRPr>
      </a:lvl1pPr>
      <a:lvl2pPr marL="6858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2pPr>
      <a:lvl3pPr marL="11430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3pPr>
      <a:lvl4pPr marL="16002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4pPr>
      <a:lvl5pPr marL="2057400" indent="-228600" algn="l" defTabSz="914400" rtl="0" eaLnBrk="1" latinLnBrk="0" hangingPunct="1">
        <a:lnSpc>
          <a:spcPct val="110000"/>
        </a:lnSpc>
        <a:spcBef>
          <a:spcPts val="500"/>
        </a:spcBef>
        <a:spcAft>
          <a:spcPts val="800"/>
        </a:spcAft>
        <a:buFont typeface="Arial" panose="020B0604020202020204" pitchFamily="34" charset="0"/>
        <a:buChar char="•"/>
        <a:defRPr sz="1400" kern="1200">
          <a:solidFill>
            <a:schemeClr val="tx1">
              <a:alpha val="6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5FAE67B5-7203-4808-92CB-EE9A1C3E707D}"/>
              </a:ext>
            </a:extLst>
          </p:cNvPr>
          <p:cNvSpPr>
            <a:spLocks noGrp="1"/>
          </p:cNvSpPr>
          <p:nvPr>
            <p:ph type="ctrTitle"/>
          </p:nvPr>
        </p:nvSpPr>
        <p:spPr>
          <a:xfrm>
            <a:off x="550863" y="549275"/>
            <a:ext cx="6371409" cy="984885"/>
          </a:xfrm>
        </p:spPr>
        <p:txBody>
          <a:bodyPr wrap="square" anchor="ctr">
            <a:normAutofit/>
          </a:bodyPr>
          <a:lstStyle/>
          <a:p>
            <a:r>
              <a:rPr lang="sl-SI" sz="4800"/>
              <a:t>LIKOVNA UMETNOST</a:t>
            </a:r>
          </a:p>
        </p:txBody>
      </p:sp>
      <p:sp>
        <p:nvSpPr>
          <p:cNvPr id="3" name="Podnaslov 2">
            <a:extLst>
              <a:ext uri="{FF2B5EF4-FFF2-40B4-BE49-F238E27FC236}">
                <a16:creationId xmlns:a16="http://schemas.microsoft.com/office/drawing/2014/main" id="{6B2C415C-4BC2-44C2-976A-609418C0C5CB}"/>
              </a:ext>
            </a:extLst>
          </p:cNvPr>
          <p:cNvSpPr>
            <a:spLocks noGrp="1"/>
          </p:cNvSpPr>
          <p:nvPr>
            <p:ph type="subTitle" idx="1"/>
          </p:nvPr>
        </p:nvSpPr>
        <p:spPr>
          <a:xfrm>
            <a:off x="7140575" y="549275"/>
            <a:ext cx="4498976" cy="984885"/>
          </a:xfrm>
        </p:spPr>
        <p:txBody>
          <a:bodyPr anchor="ctr">
            <a:normAutofit/>
          </a:bodyPr>
          <a:lstStyle/>
          <a:p>
            <a:pPr algn="r"/>
            <a:endParaRPr lang="sl-SI">
              <a:solidFill>
                <a:schemeClr val="tx1">
                  <a:alpha val="60000"/>
                </a:schemeClr>
              </a:solidFill>
            </a:endParaRPr>
          </a:p>
        </p:txBody>
      </p:sp>
      <p:pic>
        <p:nvPicPr>
          <p:cNvPr id="4" name="Videoposnetek 3">
            <a:extLst>
              <a:ext uri="{FF2B5EF4-FFF2-40B4-BE49-F238E27FC236}">
                <a16:creationId xmlns:a16="http://schemas.microsoft.com/office/drawing/2014/main" id="{496C13E5-47AD-452D-A83B-FD32B32D3D2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307" r="-1" b="-1"/>
          <a:stretch/>
        </p:blipFill>
        <p:spPr>
          <a:xfrm>
            <a:off x="553266" y="2735811"/>
            <a:ext cx="6371409" cy="3572914"/>
          </a:xfrm>
          <a:custGeom>
            <a:avLst/>
            <a:gdLst/>
            <a:ahLst/>
            <a:cxnLst/>
            <a:rect l="l" t="t" r="r" b="b"/>
            <a:pathLst>
              <a:path w="6922273" h="4225290">
                <a:moveTo>
                  <a:pt x="0" y="0"/>
                </a:moveTo>
                <a:lnTo>
                  <a:pt x="6922273" y="0"/>
                </a:lnTo>
                <a:lnTo>
                  <a:pt x="6922273" y="4225290"/>
                </a:lnTo>
                <a:lnTo>
                  <a:pt x="0" y="4225290"/>
                </a:lnTo>
                <a:close/>
              </a:path>
            </a:pathLst>
          </a:custGeom>
        </p:spPr>
      </p:pic>
      <p:pic>
        <p:nvPicPr>
          <p:cNvPr id="1026" name="Picture 2" descr="Odkrito.si - Ustvarite ptičjo hišico">
            <a:extLst>
              <a:ext uri="{FF2B5EF4-FFF2-40B4-BE49-F238E27FC236}">
                <a16:creationId xmlns:a16="http://schemas.microsoft.com/office/drawing/2014/main" id="{E4F5F852-7F3B-4E30-A94B-4B24DDFB0DA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77009" y="2083435"/>
            <a:ext cx="4225290" cy="4225290"/>
          </a:xfrm>
          <a:custGeom>
            <a:avLst/>
            <a:gdLst/>
            <a:ahLst/>
            <a:cxnLst/>
            <a:rect l="l" t="t" r="r" b="b"/>
            <a:pathLst>
              <a:path w="6922273" h="4225290">
                <a:moveTo>
                  <a:pt x="0" y="0"/>
                </a:moveTo>
                <a:lnTo>
                  <a:pt x="6922273" y="0"/>
                </a:lnTo>
                <a:lnTo>
                  <a:pt x="6922273" y="4225290"/>
                </a:lnTo>
                <a:lnTo>
                  <a:pt x="0" y="4225290"/>
                </a:lnTo>
                <a:close/>
              </a:path>
            </a:pathLst>
          </a:cu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804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2" name="Freeform: Shape 81">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Oval 83">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Oval 85">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88" name="Group 87">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89" name="Freeform: Shape 88">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Freeform: Shape 89">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Oval 90">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Oval 91">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94" name="Rectangle 93">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E132F3FC-B7D3-42F4-8424-E3B28A5F743E}"/>
              </a:ext>
            </a:extLst>
          </p:cNvPr>
          <p:cNvSpPr>
            <a:spLocks noGrp="1"/>
          </p:cNvSpPr>
          <p:nvPr>
            <p:ph type="title"/>
          </p:nvPr>
        </p:nvSpPr>
        <p:spPr>
          <a:xfrm>
            <a:off x="550864" y="549275"/>
            <a:ext cx="6373812" cy="984885"/>
          </a:xfrm>
        </p:spPr>
        <p:txBody>
          <a:bodyPr vert="horz" wrap="square" lIns="0" tIns="0" rIns="0" bIns="0" rtlCol="0" anchor="ctr" anchorCtr="0">
            <a:normAutofit/>
          </a:bodyPr>
          <a:lstStyle/>
          <a:p>
            <a:pPr>
              <a:lnSpc>
                <a:spcPct val="90000"/>
              </a:lnSpc>
            </a:pPr>
            <a:r>
              <a:rPr lang="en-US" sz="3400"/>
              <a:t>IZDELAJ PTIČJO HIŠICO/KRMILNICO</a:t>
            </a:r>
          </a:p>
        </p:txBody>
      </p:sp>
      <p:sp>
        <p:nvSpPr>
          <p:cNvPr id="96" name="Rectangle 95">
            <a:extLst>
              <a:ext uri="{FF2B5EF4-FFF2-40B4-BE49-F238E27FC236}">
                <a16:creationId xmlns:a16="http://schemas.microsoft.com/office/drawing/2014/main" id="{898BBF41-3A8B-4D21-825F-F6389C39A4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83435"/>
            <a:ext cx="12192000" cy="4774565"/>
          </a:xfrm>
          <a:prstGeom prst="rect">
            <a:avLst/>
          </a:prstGeom>
          <a:solidFill>
            <a:schemeClr val="bg2">
              <a:lumMod val="25000"/>
              <a:lumOff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1F20EE99-8BBD-43AA-9079-14B8A3386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TIČJA KRMILNICA – 4. r. – OŠ Lesično">
            <a:extLst>
              <a:ext uri="{FF2B5EF4-FFF2-40B4-BE49-F238E27FC236}">
                <a16:creationId xmlns:a16="http://schemas.microsoft.com/office/drawing/2014/main" id="{B268F5E5-19A4-4396-8B9F-D64E48B6CB2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57488" y="2634297"/>
            <a:ext cx="2752273" cy="3674427"/>
          </a:xfrm>
          <a:custGeom>
            <a:avLst/>
            <a:gdLst/>
            <a:ahLst/>
            <a:cxnLst/>
            <a:rect l="l" t="t" r="r" b="b"/>
            <a:pathLst>
              <a:path w="4064400" h="4223619">
                <a:moveTo>
                  <a:pt x="0" y="0"/>
                </a:moveTo>
                <a:lnTo>
                  <a:pt x="4064400" y="0"/>
                </a:lnTo>
                <a:lnTo>
                  <a:pt x="4064400" y="4223619"/>
                </a:lnTo>
                <a:lnTo>
                  <a:pt x="0" y="4223619"/>
                </a:lnTo>
                <a:close/>
              </a:path>
            </a:pathLst>
          </a:custGeom>
          <a:noFill/>
          <a:extLst>
            <a:ext uri="{909E8E84-426E-40DD-AFC4-6F175D3DCCD1}">
              <a14:hiddenFill xmlns:a14="http://schemas.microsoft.com/office/drawing/2010/main">
                <a:solidFill>
                  <a:srgbClr val="FFFFFF"/>
                </a:solidFill>
              </a14:hiddenFill>
            </a:ext>
          </a:extLst>
        </p:spPr>
      </p:pic>
      <p:pic>
        <p:nvPicPr>
          <p:cNvPr id="6" name="Picture 4" descr="Lidl Slovenija - [SOBOTNA USTVARJANJA - PTIČJA HIŠICA] Ptičje hišice niso  le prijetno zavetje za ptičke, ki prezimijo pri nas, v njihovem ustvarjanju  lahko precej uživamo tudi sami. 󾆺 󾆻 Ptički dobijo">
            <a:extLst>
              <a:ext uri="{FF2B5EF4-FFF2-40B4-BE49-F238E27FC236}">
                <a16:creationId xmlns:a16="http://schemas.microsoft.com/office/drawing/2014/main" id="{7DFC9061-EA3C-454C-8E4B-A9DD4F0F23D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5774" y="2743197"/>
            <a:ext cx="3565527" cy="3565527"/>
          </a:xfrm>
          <a:custGeom>
            <a:avLst/>
            <a:gdLst/>
            <a:ahLst/>
            <a:cxnLst/>
            <a:rect l="l" t="t" r="r" b="b"/>
            <a:pathLst>
              <a:path w="4064400" h="4225292">
                <a:moveTo>
                  <a:pt x="0" y="0"/>
                </a:moveTo>
                <a:lnTo>
                  <a:pt x="4064400" y="0"/>
                </a:lnTo>
                <a:lnTo>
                  <a:pt x="4064400" y="4225292"/>
                </a:lnTo>
                <a:lnTo>
                  <a:pt x="0" y="4225292"/>
                </a:lnTo>
                <a:close/>
              </a:path>
            </a:pathLst>
          </a:custGeom>
          <a:noFill/>
          <a:extLst>
            <a:ext uri="{909E8E84-426E-40DD-AFC4-6F175D3DCCD1}">
              <a14:hiddenFill xmlns:a14="http://schemas.microsoft.com/office/drawing/2010/main">
                <a:solidFill>
                  <a:srgbClr val="FFFFFF"/>
                </a:solidFill>
              </a14:hiddenFill>
            </a:ext>
          </a:extLst>
        </p:spPr>
      </p:pic>
      <p:pic>
        <p:nvPicPr>
          <p:cNvPr id="5" name="Označba mesta vsebine 4">
            <a:extLst>
              <a:ext uri="{FF2B5EF4-FFF2-40B4-BE49-F238E27FC236}">
                <a16:creationId xmlns:a16="http://schemas.microsoft.com/office/drawing/2014/main" id="{10B72DD0-5225-4BFF-AFEB-147BED3DDA43}"/>
              </a:ext>
            </a:extLst>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r="5687"/>
          <a:stretch/>
        </p:blipFill>
        <p:spPr>
          <a:xfrm>
            <a:off x="8075613" y="3329893"/>
            <a:ext cx="3565525" cy="2977160"/>
          </a:xfrm>
          <a:custGeom>
            <a:avLst/>
            <a:gdLst/>
            <a:ahLst/>
            <a:cxnLst/>
            <a:rect l="l" t="t" r="r" b="b"/>
            <a:pathLst>
              <a:path w="4064400" h="4225292">
                <a:moveTo>
                  <a:pt x="0" y="0"/>
                </a:moveTo>
                <a:lnTo>
                  <a:pt x="4064400" y="0"/>
                </a:lnTo>
                <a:lnTo>
                  <a:pt x="4064400" y="4225292"/>
                </a:lnTo>
                <a:lnTo>
                  <a:pt x="0" y="4225292"/>
                </a:lnTo>
                <a:close/>
              </a:path>
            </a:pathLst>
          </a:custGeom>
        </p:spPr>
      </p:pic>
    </p:spTree>
    <p:extLst>
      <p:ext uri="{BB962C8B-B14F-4D97-AF65-F5344CB8AC3E}">
        <p14:creationId xmlns:p14="http://schemas.microsoft.com/office/powerpoint/2010/main" val="3870159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11BC3F1D-FF1B-45CA-A643-B81A31647F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40643" y="985659"/>
            <a:ext cx="667802" cy="631474"/>
            <a:chOff x="10478914" y="1506691"/>
            <a:chExt cx="667802" cy="631474"/>
          </a:xfrm>
        </p:grpSpPr>
        <p:sp>
          <p:nvSpPr>
            <p:cNvPr id="194" name="Freeform: Shape 193">
              <a:extLst>
                <a:ext uri="{FF2B5EF4-FFF2-40B4-BE49-F238E27FC236}">
                  <a16:creationId xmlns:a16="http://schemas.microsoft.com/office/drawing/2014/main" id="{9A5DC9BB-9887-4746-87E9-FCDA9816AD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8100000">
              <a:off x="10606715" y="1506691"/>
              <a:ext cx="540001" cy="631474"/>
            </a:xfrm>
            <a:custGeom>
              <a:avLst/>
              <a:gdLst>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0 w 1080000"/>
                <a:gd name="connsiteY9" fmla="*/ 931034 h 1262947"/>
                <a:gd name="connsiteX0" fmla="*/ 540000 w 1080000"/>
                <a:gd name="connsiteY0" fmla="*/ 0 h 1262947"/>
                <a:gd name="connsiteX1" fmla="*/ 1080000 w 1080000"/>
                <a:gd name="connsiteY1" fmla="*/ 931034 h 1262947"/>
                <a:gd name="connsiteX2" fmla="*/ 1064374 w 1080000"/>
                <a:gd name="connsiteY2" fmla="*/ 931034 h 1262947"/>
                <a:gd name="connsiteX3" fmla="*/ 1069029 w 1080000"/>
                <a:gd name="connsiteY3" fmla="*/ 938533 h 1262947"/>
                <a:gd name="connsiteX4" fmla="*/ 1080000 w 1080000"/>
                <a:gd name="connsiteY4" fmla="*/ 992947 h 1262947"/>
                <a:gd name="connsiteX5" fmla="*/ 540000 w 1080000"/>
                <a:gd name="connsiteY5" fmla="*/ 1262947 h 1262947"/>
                <a:gd name="connsiteX6" fmla="*/ 0 w 1080000"/>
                <a:gd name="connsiteY6" fmla="*/ 992947 h 1262947"/>
                <a:gd name="connsiteX7" fmla="*/ 10971 w 1080000"/>
                <a:gd name="connsiteY7" fmla="*/ 938533 h 1262947"/>
                <a:gd name="connsiteX8" fmla="*/ 15626 w 1080000"/>
                <a:gd name="connsiteY8" fmla="*/ 931034 h 1262947"/>
                <a:gd name="connsiteX9" fmla="*/ 540000 w 1080000"/>
                <a:gd name="connsiteY9" fmla="*/ 0 h 1262947"/>
                <a:gd name="connsiteX0" fmla="*/ 540000 w 1080000"/>
                <a:gd name="connsiteY0" fmla="*/ 0 h 1262947"/>
                <a:gd name="connsiteX1" fmla="*/ 1064374 w 1080000"/>
                <a:gd name="connsiteY1" fmla="*/ 931034 h 1262947"/>
                <a:gd name="connsiteX2" fmla="*/ 1069029 w 1080000"/>
                <a:gd name="connsiteY2" fmla="*/ 938533 h 1262947"/>
                <a:gd name="connsiteX3" fmla="*/ 1080000 w 1080000"/>
                <a:gd name="connsiteY3" fmla="*/ 992947 h 1262947"/>
                <a:gd name="connsiteX4" fmla="*/ 540000 w 1080000"/>
                <a:gd name="connsiteY4" fmla="*/ 1262947 h 1262947"/>
                <a:gd name="connsiteX5" fmla="*/ 0 w 1080000"/>
                <a:gd name="connsiteY5" fmla="*/ 992947 h 1262947"/>
                <a:gd name="connsiteX6" fmla="*/ 10971 w 1080000"/>
                <a:gd name="connsiteY6" fmla="*/ 938533 h 1262947"/>
                <a:gd name="connsiteX7" fmla="*/ 15626 w 1080000"/>
                <a:gd name="connsiteY7" fmla="*/ 931034 h 1262947"/>
                <a:gd name="connsiteX8" fmla="*/ 540000 w 1080000"/>
                <a:gd name="connsiteY8" fmla="*/ 0 h 1262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80000"/>
                    <a:lumOff val="20000"/>
                  </a:schemeClr>
                </a:gs>
                <a:gs pos="100000">
                  <a:schemeClr val="bg2"/>
                </a:gs>
              </a:gsLst>
              <a:lin ang="600000" scaled="0"/>
            </a:gradFill>
            <a:ln>
              <a:noFill/>
            </a:ln>
            <a:effectLst>
              <a:innerShdw blurRad="101600" dist="50800" dir="7320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5" name="Oval 194">
              <a:extLst>
                <a:ext uri="{FF2B5EF4-FFF2-40B4-BE49-F238E27FC236}">
                  <a16:creationId xmlns:a16="http://schemas.microsoft.com/office/drawing/2014/main" id="{8CA8BDF8-9D06-45C3-8A3E-14FCA356AF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a:off x="10613915" y="1424627"/>
              <a:ext cx="270000" cy="540001"/>
            </a:xfrm>
            <a:prstGeom prst="ellipse">
              <a:avLst/>
            </a:prstGeom>
            <a:gradFill>
              <a:gsLst>
                <a:gs pos="100000">
                  <a:schemeClr val="accent1">
                    <a:lumMod val="60000"/>
                    <a:lumOff val="40000"/>
                    <a:alpha val="0"/>
                  </a:schemeClr>
                </a:gs>
                <a:gs pos="0">
                  <a:schemeClr val="bg2">
                    <a:lumMod val="75000"/>
                    <a:lumOff val="25000"/>
                    <a:alpha val="33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96" name="Group 195">
            <a:extLst>
              <a:ext uri="{FF2B5EF4-FFF2-40B4-BE49-F238E27FC236}">
                <a16:creationId xmlns:a16="http://schemas.microsoft.com/office/drawing/2014/main" id="{42BF3EAF-F533-4F2E-B9A1-3698984B4C1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178" y="4632150"/>
            <a:ext cx="1425768" cy="1456341"/>
            <a:chOff x="-218178" y="4632150"/>
            <a:chExt cx="1425768" cy="1456341"/>
          </a:xfrm>
        </p:grpSpPr>
        <p:sp>
          <p:nvSpPr>
            <p:cNvPr id="197" name="Freeform 5">
              <a:extLst>
                <a:ext uri="{FF2B5EF4-FFF2-40B4-BE49-F238E27FC236}">
                  <a16:creationId xmlns:a16="http://schemas.microsoft.com/office/drawing/2014/main" id="{E9CACF71-B9F6-40BE-821A-9603496984D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221903" y="4888635"/>
              <a:ext cx="1242172" cy="729202"/>
            </a:xfrm>
            <a:custGeom>
              <a:avLst/>
              <a:gdLst>
                <a:gd name="T0" fmla="*/ 266 w 540"/>
                <a:gd name="T1" fmla="*/ 0 h 317"/>
                <a:gd name="T2" fmla="*/ 0 w 540"/>
                <a:gd name="T3" fmla="*/ 158 h 317"/>
                <a:gd name="T4" fmla="*/ 266 w 540"/>
                <a:gd name="T5" fmla="*/ 317 h 317"/>
                <a:gd name="T6" fmla="*/ 540 w 540"/>
                <a:gd name="T7" fmla="*/ 158 h 317"/>
                <a:gd name="T8" fmla="*/ 266 w 540"/>
                <a:gd name="T9" fmla="*/ 0 h 317"/>
              </a:gdLst>
              <a:ahLst/>
              <a:cxnLst>
                <a:cxn ang="0">
                  <a:pos x="T0" y="T1"/>
                </a:cxn>
                <a:cxn ang="0">
                  <a:pos x="T2" y="T3"/>
                </a:cxn>
                <a:cxn ang="0">
                  <a:pos x="T4" y="T5"/>
                </a:cxn>
                <a:cxn ang="0">
                  <a:pos x="T6" y="T7"/>
                </a:cxn>
                <a:cxn ang="0">
                  <a:pos x="T8" y="T9"/>
                </a:cxn>
              </a:cxnLst>
              <a:rect l="0" t="0" r="r" b="b"/>
              <a:pathLst>
                <a:path w="540" h="317">
                  <a:moveTo>
                    <a:pt x="266" y="0"/>
                  </a:moveTo>
                  <a:lnTo>
                    <a:pt x="0" y="158"/>
                  </a:lnTo>
                  <a:lnTo>
                    <a:pt x="266" y="317"/>
                  </a:lnTo>
                  <a:lnTo>
                    <a:pt x="540" y="158"/>
                  </a:lnTo>
                  <a:lnTo>
                    <a:pt x="266" y="0"/>
                  </a:lnTo>
                  <a:close/>
                </a:path>
              </a:pathLst>
            </a:custGeom>
            <a:gradFill flip="none" rotWithShape="1">
              <a:gsLst>
                <a:gs pos="20000">
                  <a:schemeClr val="bg2">
                    <a:lumMod val="90000"/>
                    <a:lumOff val="10000"/>
                    <a:alpha val="60000"/>
                  </a:schemeClr>
                </a:gs>
                <a:gs pos="100000">
                  <a:schemeClr val="accent1">
                    <a:lumMod val="60000"/>
                    <a:lumOff val="40000"/>
                    <a:alpha val="60000"/>
                  </a:schemeClr>
                </a:gs>
              </a:gsLst>
              <a:lin ang="0" scaled="0"/>
              <a:tileRect/>
            </a:gradFill>
            <a:ln>
              <a:noFill/>
            </a:ln>
            <a:effectLst>
              <a:innerShdw blurRad="254000">
                <a:schemeClr val="accent1">
                  <a:lumMod val="60000"/>
                  <a:lumOff val="40000"/>
                  <a:alpha val="1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8" name="Freeform: Shape 197">
              <a:extLst>
                <a:ext uri="{FF2B5EF4-FFF2-40B4-BE49-F238E27FC236}">
                  <a16:creationId xmlns:a16="http://schemas.microsoft.com/office/drawing/2014/main" id="{CEEC4D9F-6201-4AFC-B320-7BBFC0DF603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37419" y="4736389"/>
              <a:ext cx="611884" cy="973401"/>
            </a:xfrm>
            <a:custGeom>
              <a:avLst/>
              <a:gdLst>
                <a:gd name="connsiteX0" fmla="*/ 0 w 611884"/>
                <a:gd name="connsiteY0" fmla="*/ 0 h 973401"/>
                <a:gd name="connsiteX1" fmla="*/ 611884 w 611884"/>
                <a:gd name="connsiteY1" fmla="*/ 365751 h 973401"/>
                <a:gd name="connsiteX2" fmla="*/ 611884 w 611884"/>
                <a:gd name="connsiteY2" fmla="*/ 973401 h 973401"/>
                <a:gd name="connsiteX3" fmla="*/ 0 w 611884"/>
                <a:gd name="connsiteY3" fmla="*/ 620129 h 973401"/>
              </a:gdLst>
              <a:ahLst/>
              <a:cxnLst>
                <a:cxn ang="0">
                  <a:pos x="connsiteX0" y="connsiteY0"/>
                </a:cxn>
                <a:cxn ang="0">
                  <a:pos x="connsiteX1" y="connsiteY1"/>
                </a:cxn>
                <a:cxn ang="0">
                  <a:pos x="connsiteX2" y="connsiteY2"/>
                </a:cxn>
                <a:cxn ang="0">
                  <a:pos x="connsiteX3" y="connsiteY3"/>
                </a:cxn>
              </a:cxnLst>
              <a:rect l="l" t="t" r="r" b="b"/>
              <a:pathLst>
                <a:path w="611884" h="973401">
                  <a:moveTo>
                    <a:pt x="0" y="0"/>
                  </a:moveTo>
                  <a:lnTo>
                    <a:pt x="611884" y="365751"/>
                  </a:lnTo>
                  <a:lnTo>
                    <a:pt x="611884" y="973401"/>
                  </a:lnTo>
                  <a:lnTo>
                    <a:pt x="0" y="620129"/>
                  </a:lnTo>
                  <a:close/>
                </a:path>
              </a:pathLst>
            </a:custGeom>
            <a:gradFill flip="none" rotWithShape="1">
              <a:gsLst>
                <a:gs pos="0">
                  <a:schemeClr val="bg2">
                    <a:lumMod val="90000"/>
                    <a:lumOff val="10000"/>
                    <a:alpha val="0"/>
                  </a:schemeClr>
                </a:gs>
                <a:gs pos="100000">
                  <a:schemeClr val="bg2">
                    <a:lumMod val="90000"/>
                    <a:lumOff val="10000"/>
                  </a:schemeClr>
                </a:gs>
              </a:gsLst>
              <a:lin ang="19800000" scaled="0"/>
              <a:tileRect/>
            </a:gradFill>
            <a:ln>
              <a:noFill/>
            </a:ln>
            <a:effectLst>
              <a:innerShdw blurRad="127000">
                <a:schemeClr val="accent1">
                  <a:lumMod val="60000"/>
                  <a:lumOff val="40000"/>
                  <a:alpha val="2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9" name="Freeform: Shape 198">
              <a:extLst>
                <a:ext uri="{FF2B5EF4-FFF2-40B4-BE49-F238E27FC236}">
                  <a16:creationId xmlns:a16="http://schemas.microsoft.com/office/drawing/2014/main" id="{6568FF8C-C380-4D90-9090-21123B167A7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3600000">
              <a:off x="238872" y="5261883"/>
              <a:ext cx="630288" cy="1022927"/>
            </a:xfrm>
            <a:custGeom>
              <a:avLst/>
              <a:gdLst>
                <a:gd name="connsiteX0" fmla="*/ 0 w 630288"/>
                <a:gd name="connsiteY0" fmla="*/ 365751 h 1022927"/>
                <a:gd name="connsiteX1" fmla="*/ 630288 w 630288"/>
                <a:gd name="connsiteY1" fmla="*/ 0 h 1022927"/>
                <a:gd name="connsiteX2" fmla="*/ 630288 w 630288"/>
                <a:gd name="connsiteY2" fmla="*/ 713099 h 1022927"/>
                <a:gd name="connsiteX3" fmla="*/ 92992 w 630288"/>
                <a:gd name="connsiteY3" fmla="*/ 1022927 h 1022927"/>
                <a:gd name="connsiteX4" fmla="*/ 0 w 630288"/>
                <a:gd name="connsiteY4" fmla="*/ 969238 h 1022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288" h="1022927">
                  <a:moveTo>
                    <a:pt x="0" y="365751"/>
                  </a:moveTo>
                  <a:lnTo>
                    <a:pt x="630288" y="0"/>
                  </a:lnTo>
                  <a:lnTo>
                    <a:pt x="630288" y="713099"/>
                  </a:lnTo>
                  <a:lnTo>
                    <a:pt x="92992" y="1022927"/>
                  </a:lnTo>
                  <a:lnTo>
                    <a:pt x="0" y="969238"/>
                  </a:lnTo>
                  <a:close/>
                </a:path>
              </a:pathLst>
            </a:custGeom>
            <a:gradFill flip="none" rotWithShape="1">
              <a:gsLst>
                <a:gs pos="20000">
                  <a:schemeClr val="bg2">
                    <a:lumMod val="90000"/>
                    <a:lumOff val="10000"/>
                    <a:alpha val="40000"/>
                  </a:schemeClr>
                </a:gs>
                <a:gs pos="100000">
                  <a:schemeClr val="accent1">
                    <a:lumMod val="60000"/>
                    <a:lumOff val="40000"/>
                    <a:alpha val="60000"/>
                  </a:schemeClr>
                </a:gs>
              </a:gsLst>
              <a:lin ang="18000000" scaled="0"/>
              <a:tileRect/>
            </a:gradFill>
            <a:ln>
              <a:noFill/>
            </a:ln>
            <a:effectLst>
              <a:innerShdw blurRad="254000">
                <a:schemeClr val="bg2"/>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4" name="Content Placeholder 13">
            <a:extLst>
              <a:ext uri="{FF2B5EF4-FFF2-40B4-BE49-F238E27FC236}">
                <a16:creationId xmlns:a16="http://schemas.microsoft.com/office/drawing/2014/main" id="{03F6ACE5-8A8A-446D-A9CA-C3A6192EBB38}"/>
              </a:ext>
            </a:extLst>
          </p:cNvPr>
          <p:cNvSpPr>
            <a:spLocks noGrp="1"/>
          </p:cNvSpPr>
          <p:nvPr>
            <p:ph idx="1"/>
          </p:nvPr>
        </p:nvSpPr>
        <p:spPr>
          <a:xfrm>
            <a:off x="550863" y="762000"/>
            <a:ext cx="3565525" cy="5330825"/>
          </a:xfrm>
        </p:spPr>
        <p:txBody>
          <a:bodyPr anchor="t">
            <a:normAutofit/>
          </a:bodyPr>
          <a:lstStyle/>
          <a:p>
            <a:r>
              <a:rPr lang="sl-SI" dirty="0"/>
              <a:t>PTIČKE JE NADVSE ZABAVNO OPAZOVATI. ČE BOSTE POZORNI, LAHKO VIDITE, KAKO SPOMLADI NABIRAJO VEJICE IN DRUG MATERIAL, IZ KATEREGA SI PLETEJO GNEZDA. ŠE VEČ PTIC LAHKO NA SVOJE DVORIŠČE IN VRT POVABITE, ČE NANJ POSTAVITE PTIČJO HIŠICO OZIROMA KRMILNICO. S TEM JIM BOSTE ZARES POMAGALI, SAJ PREDVSEM POZIMI TEŽKO NAJDEJO NARAVNE VIRE HRANE.</a:t>
            </a:r>
            <a:endParaRPr lang="en-US" dirty="0"/>
          </a:p>
        </p:txBody>
      </p:sp>
      <p:pic>
        <p:nvPicPr>
          <p:cNvPr id="3078" name="Picture 6" descr="Gnezdilnice">
            <a:extLst>
              <a:ext uri="{FF2B5EF4-FFF2-40B4-BE49-F238E27FC236}">
                <a16:creationId xmlns:a16="http://schemas.microsoft.com/office/drawing/2014/main" id="{4453ECA2-D262-405A-978E-8EE55B79A7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564" r="17438"/>
          <a:stretch/>
        </p:blipFill>
        <p:spPr bwMode="auto">
          <a:xfrm>
            <a:off x="4550899" y="549275"/>
            <a:ext cx="4210513" cy="5759450"/>
          </a:xfrm>
          <a:custGeom>
            <a:avLst/>
            <a:gdLst/>
            <a:ahLst/>
            <a:cxnLst/>
            <a:rect l="l" t="t" r="r" b="b"/>
            <a:pathLst>
              <a:path w="4210513" h="5759450">
                <a:moveTo>
                  <a:pt x="0" y="0"/>
                </a:moveTo>
                <a:lnTo>
                  <a:pt x="4210513" y="0"/>
                </a:lnTo>
                <a:lnTo>
                  <a:pt x="4210513" y="5759450"/>
                </a:lnTo>
                <a:lnTo>
                  <a:pt x="0" y="5759450"/>
                </a:ln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Gnezdilnice">
            <a:extLst>
              <a:ext uri="{FF2B5EF4-FFF2-40B4-BE49-F238E27FC236}">
                <a16:creationId xmlns:a16="http://schemas.microsoft.com/office/drawing/2014/main" id="{3F3593CF-3594-43F8-897D-2BE49EC359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56" r="17581" b="4"/>
          <a:stretch/>
        </p:blipFill>
        <p:spPr bwMode="auto">
          <a:xfrm>
            <a:off x="8761411" y="549275"/>
            <a:ext cx="2879725" cy="2879725"/>
          </a:xfrm>
          <a:custGeom>
            <a:avLst/>
            <a:gdLst/>
            <a:ahLst/>
            <a:cxnLst/>
            <a:rect l="l" t="t" r="r" b="b"/>
            <a:pathLst>
              <a:path w="2879725" h="2879725">
                <a:moveTo>
                  <a:pt x="0" y="0"/>
                </a:moveTo>
                <a:lnTo>
                  <a:pt x="2879725" y="0"/>
                </a:lnTo>
                <a:lnTo>
                  <a:pt x="2879725" y="2879725"/>
                </a:lnTo>
                <a:lnTo>
                  <a:pt x="0" y="2879725"/>
                </a:lnTo>
                <a:close/>
              </a:path>
            </a:pathLst>
          </a:custGeom>
          <a:noFill/>
          <a:extLst>
            <a:ext uri="{909E8E84-426E-40DD-AFC4-6F175D3DCCD1}">
              <a14:hiddenFill xmlns:a14="http://schemas.microsoft.com/office/drawing/2010/main">
                <a:solidFill>
                  <a:srgbClr val="FFFFFF"/>
                </a:solidFill>
              </a14:hiddenFill>
            </a:ext>
          </a:extLst>
        </p:spPr>
      </p:pic>
      <p:pic>
        <p:nvPicPr>
          <p:cNvPr id="3074" name="Picture 2" descr="Lišček (Carduelis carduelis)">
            <a:extLst>
              <a:ext uri="{FF2B5EF4-FFF2-40B4-BE49-F238E27FC236}">
                <a16:creationId xmlns:a16="http://schemas.microsoft.com/office/drawing/2014/main" id="{C932BDD7-B1C3-49A7-AB3D-C79E287425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 b="-4"/>
          <a:stretch/>
        </p:blipFill>
        <p:spPr bwMode="auto">
          <a:xfrm>
            <a:off x="8761411" y="3429000"/>
            <a:ext cx="2879725" cy="2879725"/>
          </a:xfrm>
          <a:custGeom>
            <a:avLst/>
            <a:gdLst/>
            <a:ahLst/>
            <a:cxnLst/>
            <a:rect l="l" t="t" r="r" b="b"/>
            <a:pathLst>
              <a:path w="2879725" h="2879725">
                <a:moveTo>
                  <a:pt x="0" y="0"/>
                </a:moveTo>
                <a:lnTo>
                  <a:pt x="2879725" y="0"/>
                </a:lnTo>
                <a:lnTo>
                  <a:pt x="2879725" y="2879725"/>
                </a:lnTo>
                <a:lnTo>
                  <a:pt x="0" y="2879725"/>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74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značba mesta vsebine 4" descr="Slika, ki vsebuje besede besedilo&#10;&#10;Opis je samodejno ustvarjen">
            <a:extLst>
              <a:ext uri="{FF2B5EF4-FFF2-40B4-BE49-F238E27FC236}">
                <a16:creationId xmlns:a16="http://schemas.microsoft.com/office/drawing/2014/main" id="{8E6F2C8E-4034-48EB-8C97-CE3D5FC882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3366" y="1"/>
            <a:ext cx="9625267"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23">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5E2832C6-34BA-4A27-8E93-C2CFB7974F74}"/>
              </a:ext>
            </a:extLst>
          </p:cNvPr>
          <p:cNvSpPr>
            <a:spLocks noGrp="1"/>
          </p:cNvSpPr>
          <p:nvPr>
            <p:ph type="title"/>
          </p:nvPr>
        </p:nvSpPr>
        <p:spPr>
          <a:xfrm>
            <a:off x="550863" y="549275"/>
            <a:ext cx="7308849" cy="984885"/>
          </a:xfrm>
        </p:spPr>
        <p:txBody>
          <a:bodyPr vert="horz" wrap="square" lIns="0" tIns="0" rIns="0" bIns="0" rtlCol="0" anchor="ctr" anchorCtr="0">
            <a:normAutofit/>
          </a:bodyPr>
          <a:lstStyle/>
          <a:p>
            <a:endParaRPr lang="en-US"/>
          </a:p>
        </p:txBody>
      </p:sp>
      <p:sp>
        <p:nvSpPr>
          <p:cNvPr id="26" name="Rectangle 25">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1729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82184FF4-7029-4ED7-813A-192E606087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612445" y="481888"/>
            <a:ext cx="1080000" cy="1262947"/>
          </a:xfrm>
          <a:custGeom>
            <a:avLst/>
            <a:gdLst/>
            <a:ahLst/>
            <a:cxnLst/>
            <a:rect l="l" t="t" r="r" b="b"/>
            <a:pathLst>
              <a:path w="1080000" h="1262947">
                <a:moveTo>
                  <a:pt x="540000" y="0"/>
                </a:moveTo>
                <a:lnTo>
                  <a:pt x="1064374" y="931034"/>
                </a:lnTo>
                <a:lnTo>
                  <a:pt x="1069029" y="938533"/>
                </a:lnTo>
                <a:cubicBezTo>
                  <a:pt x="1076223" y="956109"/>
                  <a:pt x="1080000" y="974307"/>
                  <a:pt x="1080000" y="992947"/>
                </a:cubicBezTo>
                <a:cubicBezTo>
                  <a:pt x="1080000" y="1142064"/>
                  <a:pt x="838234" y="1262947"/>
                  <a:pt x="540000" y="1262947"/>
                </a:cubicBezTo>
                <a:cubicBezTo>
                  <a:pt x="241766" y="1262947"/>
                  <a:pt x="0" y="1142064"/>
                  <a:pt x="0" y="992947"/>
                </a:cubicBezTo>
                <a:cubicBezTo>
                  <a:pt x="0" y="974307"/>
                  <a:pt x="3778" y="956109"/>
                  <a:pt x="10971" y="938533"/>
                </a:cubicBezTo>
                <a:lnTo>
                  <a:pt x="15626" y="931034"/>
                </a:lnTo>
                <a:lnTo>
                  <a:pt x="540000" y="0"/>
                </a:lnTo>
                <a:close/>
              </a:path>
            </a:pathLst>
          </a:custGeom>
          <a:gradFill>
            <a:gsLst>
              <a:gs pos="60000">
                <a:schemeClr val="bg2">
                  <a:lumMod val="90000"/>
                  <a:lumOff val="10000"/>
                </a:schemeClr>
              </a:gs>
              <a:gs pos="30000">
                <a:schemeClr val="bg2">
                  <a:lumMod val="90000"/>
                  <a:lumOff val="10000"/>
                </a:schemeClr>
              </a:gs>
              <a:gs pos="40000">
                <a:schemeClr val="bg2">
                  <a:lumMod val="75000"/>
                  <a:lumOff val="25000"/>
                </a:schemeClr>
              </a:gs>
              <a:gs pos="100000">
                <a:schemeClr val="bg2"/>
              </a:gs>
            </a:gsLst>
            <a:lin ang="600000" scaled="0"/>
          </a:gradFill>
          <a:ln>
            <a:noFill/>
          </a:ln>
          <a:effectLst>
            <a:innerShdw blurRad="254000" dist="101600" dir="2700000">
              <a:schemeClr val="accent1">
                <a:lumMod val="60000"/>
                <a:lumOff val="4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1">
            <a:extLst>
              <a:ext uri="{FF2B5EF4-FFF2-40B4-BE49-F238E27FC236}">
                <a16:creationId xmlns:a16="http://schemas.microsoft.com/office/drawing/2014/main" id="{AAA7AB09-557C-41AD-9113-FF9F68FA1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100000">
            <a:off x="626845" y="828962"/>
            <a:ext cx="540000" cy="1080000"/>
          </a:xfrm>
          <a:prstGeom prst="ellipse">
            <a:avLst/>
          </a:prstGeom>
          <a:gradFill>
            <a:gsLst>
              <a:gs pos="100000">
                <a:schemeClr val="bg2">
                  <a:lumMod val="90000"/>
                  <a:lumOff val="10000"/>
                </a:schemeClr>
              </a:gs>
              <a:gs pos="50000">
                <a:schemeClr val="bg2">
                  <a:lumMod val="95000"/>
                  <a:lumOff val="5000"/>
                </a:schemeClr>
              </a:gs>
            </a:gsLst>
            <a:lin ang="5400000" scaled="0"/>
          </a:gradFill>
          <a:ln>
            <a:noFill/>
          </a:ln>
          <a:effectLst>
            <a:innerShdw blurRad="12700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EF99ECAA-1F11-4937-BBA6-51935AB44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00802" y="2472855"/>
            <a:ext cx="360000" cy="360000"/>
          </a:xfrm>
          <a:prstGeom prst="ellipse">
            <a:avLst/>
          </a:prstGeom>
          <a:gradFill flip="none" rotWithShape="1">
            <a:gsLst>
              <a:gs pos="100000">
                <a:schemeClr val="bg2">
                  <a:lumMod val="50000"/>
                  <a:lumOff val="50000"/>
                </a:schemeClr>
              </a:gs>
              <a:gs pos="60000">
                <a:schemeClr val="bg2"/>
              </a:gs>
            </a:gsLst>
            <a:path path="circle">
              <a:fillToRect l="100000" b="100000"/>
            </a:path>
            <a:tileRect t="-100000" r="-100000"/>
          </a:gradFill>
          <a:ln>
            <a:noFill/>
          </a:ln>
          <a:effectLst>
            <a:innerShdw blurRad="127000" dist="63500" dir="2700000">
              <a:schemeClr val="accent1">
                <a:lumMod val="60000"/>
                <a:lumOff val="40000"/>
                <a:alpha val="20000"/>
              </a:scheme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6" name="Group 15">
            <a:extLst>
              <a:ext uri="{FF2B5EF4-FFF2-40B4-BE49-F238E27FC236}">
                <a16:creationId xmlns:a16="http://schemas.microsoft.com/office/drawing/2014/main" id="{79DE9FAB-6BBA-4CFE-B67D-77B47F01ECA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952" y="4524379"/>
            <a:ext cx="1980001" cy="1363916"/>
            <a:chOff x="4879602" y="3781429"/>
            <a:chExt cx="1980001" cy="1363916"/>
          </a:xfrm>
        </p:grpSpPr>
        <p:sp>
          <p:nvSpPr>
            <p:cNvPr id="17" name="Freeform: Shape 16">
              <a:extLst>
                <a:ext uri="{FF2B5EF4-FFF2-40B4-BE49-F238E27FC236}">
                  <a16:creationId xmlns:a16="http://schemas.microsoft.com/office/drawing/2014/main" id="{79FAC916-D9BB-4794-81B4-7C47C67E850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5005634" y="4191206"/>
              <a:ext cx="1853969" cy="926985"/>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solidFill>
            <a:ln>
              <a:noFill/>
            </a:ln>
            <a:effectLst>
              <a:innerShdw blurRad="254000" dist="50800" dir="16200000">
                <a:schemeClr val="accent1">
                  <a:lumMod val="40000"/>
                  <a:lumOff val="60000"/>
                  <a:alpha val="4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B5CA2231-7A65-4D16-8400-A210CC41DB7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rot="18900000" flipV="1">
              <a:off x="4957101" y="4052255"/>
              <a:ext cx="1853969" cy="1093090"/>
            </a:xfrm>
            <a:custGeom>
              <a:avLst/>
              <a:gdLst>
                <a:gd name="connsiteX0" fmla="*/ 1329373 w 2658746"/>
                <a:gd name="connsiteY0" fmla="*/ 0 h 1329373"/>
                <a:gd name="connsiteX1" fmla="*/ 2658746 w 2658746"/>
                <a:gd name="connsiteY1" fmla="*/ 1329373 h 1329373"/>
                <a:gd name="connsiteX2" fmla="*/ 1994059 w 2658746"/>
                <a:gd name="connsiteY2" fmla="*/ 1329373 h 1329373"/>
                <a:gd name="connsiteX3" fmla="*/ 1329373 w 2658746"/>
                <a:gd name="connsiteY3" fmla="*/ 664687 h 1329373"/>
                <a:gd name="connsiteX4" fmla="*/ 664687 w 2658746"/>
                <a:gd name="connsiteY4" fmla="*/ 1329373 h 1329373"/>
                <a:gd name="connsiteX5" fmla="*/ 0 w 2658746"/>
                <a:gd name="connsiteY5" fmla="*/ 1329373 h 1329373"/>
                <a:gd name="connsiteX6" fmla="*/ 1329373 w 2658746"/>
                <a:gd name="connsiteY6" fmla="*/ 0 h 1329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8746" h="1329373">
                  <a:moveTo>
                    <a:pt x="1329373" y="0"/>
                  </a:moveTo>
                  <a:cubicBezTo>
                    <a:pt x="2063565" y="0"/>
                    <a:pt x="2658746" y="595181"/>
                    <a:pt x="2658746" y="1329373"/>
                  </a:cubicBezTo>
                  <a:lnTo>
                    <a:pt x="1994059" y="1329373"/>
                  </a:lnTo>
                  <a:cubicBezTo>
                    <a:pt x="1994059" y="962277"/>
                    <a:pt x="1696469" y="664687"/>
                    <a:pt x="1329373" y="664687"/>
                  </a:cubicBezTo>
                  <a:cubicBezTo>
                    <a:pt x="962277" y="664687"/>
                    <a:pt x="664687" y="962277"/>
                    <a:pt x="664687" y="1329373"/>
                  </a:cubicBezTo>
                  <a:lnTo>
                    <a:pt x="0" y="1329373"/>
                  </a:lnTo>
                  <a:cubicBezTo>
                    <a:pt x="0" y="595181"/>
                    <a:pt x="595181" y="0"/>
                    <a:pt x="1329373" y="0"/>
                  </a:cubicBezTo>
                  <a:close/>
                </a:path>
              </a:pathLst>
            </a:custGeom>
            <a:solidFill>
              <a:schemeClr val="bg2">
                <a:lumMod val="50000"/>
                <a:lumOff val="50000"/>
                <a:alpha val="40000"/>
              </a:schemeClr>
            </a:solidFill>
            <a:ln>
              <a:noFill/>
            </a:ln>
            <a:effectLst>
              <a:softEdge rad="190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Oval 18">
              <a:extLst>
                <a:ext uri="{FF2B5EF4-FFF2-40B4-BE49-F238E27FC236}">
                  <a16:creationId xmlns:a16="http://schemas.microsoft.com/office/drawing/2014/main" id="{4B089C8C-B82B-4704-88E2-E857A5E21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6040374" y="3601683"/>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434B90C8-5B4D-456E-AD99-80EF748FD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3500000" flipV="1">
              <a:off x="5059348" y="4582709"/>
              <a:ext cx="107098" cy="466589"/>
            </a:xfrm>
            <a:prstGeom prst="ellipse">
              <a:avLst/>
            </a:prstGeom>
            <a:solidFill>
              <a:schemeClr val="bg2">
                <a:lumMod val="90000"/>
                <a:lumOff val="10000"/>
              </a:schemeClr>
            </a:solidFill>
            <a:ln>
              <a:noFill/>
            </a:ln>
            <a:effectLst>
              <a:innerShdw blurRad="63500" dist="2540000">
                <a:schemeClr val="accent1">
                  <a:lumMod val="60000"/>
                  <a:lumOff val="40000"/>
                  <a:alpha val="0"/>
                </a:scheme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useBgFill="1">
        <p:nvSpPr>
          <p:cNvPr id="22" name="Rectangle 21">
            <a:extLst>
              <a:ext uri="{FF2B5EF4-FFF2-40B4-BE49-F238E27FC236}">
                <a16:creationId xmlns:a16="http://schemas.microsoft.com/office/drawing/2014/main" id="{1DB043B4-68C6-45B9-82AC-A5800EADB8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značba mesta vsebine 4">
            <a:extLst>
              <a:ext uri="{FF2B5EF4-FFF2-40B4-BE49-F238E27FC236}">
                <a16:creationId xmlns:a16="http://schemas.microsoft.com/office/drawing/2014/main" id="{C40200A5-AB58-409F-8101-308135499CC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71483" y="1"/>
            <a:ext cx="8849033" cy="685800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24" name="Rectangle 23">
            <a:extLst>
              <a:ext uri="{FF2B5EF4-FFF2-40B4-BE49-F238E27FC236}">
                <a16:creationId xmlns:a16="http://schemas.microsoft.com/office/drawing/2014/main" id="{E49CA12F-6E27-4C54-88C4-EE6CE7C4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2"/>
            <a:ext cx="12192000" cy="4857751"/>
          </a:xfrm>
          <a:prstGeom prst="rect">
            <a:avLst/>
          </a:prstGeom>
          <a:gradFill flip="none" rotWithShape="1">
            <a:gsLst>
              <a:gs pos="70000">
                <a:schemeClr val="bg2">
                  <a:alpha val="60000"/>
                </a:schemeClr>
              </a:gs>
              <a:gs pos="26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C0B9CCC7-A3CC-48B9-B2F4-BB140EC45652}"/>
              </a:ext>
            </a:extLst>
          </p:cNvPr>
          <p:cNvSpPr>
            <a:spLocks noGrp="1"/>
          </p:cNvSpPr>
          <p:nvPr>
            <p:ph type="title"/>
          </p:nvPr>
        </p:nvSpPr>
        <p:spPr>
          <a:xfrm>
            <a:off x="550863" y="549275"/>
            <a:ext cx="7308849" cy="984885"/>
          </a:xfrm>
        </p:spPr>
        <p:txBody>
          <a:bodyPr vert="horz" wrap="square" lIns="0" tIns="0" rIns="0" bIns="0" rtlCol="0" anchor="ctr" anchorCtr="0">
            <a:normAutofit/>
          </a:bodyPr>
          <a:lstStyle/>
          <a:p>
            <a:endParaRPr lang="en-US"/>
          </a:p>
        </p:txBody>
      </p:sp>
      <p:sp>
        <p:nvSpPr>
          <p:cNvPr id="26" name="Rectangle 25">
            <a:extLst>
              <a:ext uri="{FF2B5EF4-FFF2-40B4-BE49-F238E27FC236}">
                <a16:creationId xmlns:a16="http://schemas.microsoft.com/office/drawing/2014/main" id="{5337EA23-6703-4C96-9EEB-A408CBDD6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4130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12">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slov 1">
            <a:extLst>
              <a:ext uri="{FF2B5EF4-FFF2-40B4-BE49-F238E27FC236}">
                <a16:creationId xmlns:a16="http://schemas.microsoft.com/office/drawing/2014/main" id="{D64F0528-F19A-40B8-8D16-5BA6177CE519}"/>
              </a:ext>
            </a:extLst>
          </p:cNvPr>
          <p:cNvSpPr>
            <a:spLocks noGrp="1"/>
          </p:cNvSpPr>
          <p:nvPr>
            <p:ph type="title"/>
          </p:nvPr>
        </p:nvSpPr>
        <p:spPr>
          <a:xfrm>
            <a:off x="550863" y="549275"/>
            <a:ext cx="4500562" cy="1562959"/>
          </a:xfrm>
        </p:spPr>
        <p:txBody>
          <a:bodyPr wrap="square" anchor="t">
            <a:normAutofit/>
          </a:bodyPr>
          <a:lstStyle/>
          <a:p>
            <a:endParaRPr lang="sl-SI" dirty="0"/>
          </a:p>
        </p:txBody>
      </p:sp>
      <p:sp>
        <p:nvSpPr>
          <p:cNvPr id="3" name="Označba mesta vsebine 2">
            <a:extLst>
              <a:ext uri="{FF2B5EF4-FFF2-40B4-BE49-F238E27FC236}">
                <a16:creationId xmlns:a16="http://schemas.microsoft.com/office/drawing/2014/main" id="{38B58E04-8742-4575-B852-BCE06E4C80A5}"/>
              </a:ext>
            </a:extLst>
          </p:cNvPr>
          <p:cNvSpPr>
            <a:spLocks noGrp="1"/>
          </p:cNvSpPr>
          <p:nvPr>
            <p:ph idx="1"/>
          </p:nvPr>
        </p:nvSpPr>
        <p:spPr>
          <a:xfrm>
            <a:off x="550863" y="549275"/>
            <a:ext cx="11090275" cy="1562959"/>
          </a:xfrm>
        </p:spPr>
        <p:txBody>
          <a:bodyPr anchor="t">
            <a:noAutofit/>
          </a:bodyPr>
          <a:lstStyle/>
          <a:p>
            <a:pPr>
              <a:lnSpc>
                <a:spcPct val="100000"/>
              </a:lnSpc>
            </a:pPr>
            <a:r>
              <a:rPr lang="sl-SI" dirty="0"/>
              <a:t>PTIČJO HIŠICO NAPOLNI S SEMENI, KI JIH IMAJO PTICE NAJRAJE.</a:t>
            </a:r>
          </a:p>
          <a:p>
            <a:pPr>
              <a:lnSpc>
                <a:spcPct val="100000"/>
              </a:lnSpc>
            </a:pPr>
            <a:r>
              <a:rPr lang="sl-SI" dirty="0"/>
              <a:t>NEKATERE PTICE (DROZG IN TAŠČICA) PA IMAJO RADE TUDI OVSENE KOSMIČEALI ROZINE, ZATO LAHKO UPORABIŠ TUDI TE.</a:t>
            </a:r>
          </a:p>
          <a:p>
            <a:pPr>
              <a:lnSpc>
                <a:spcPct val="100000"/>
              </a:lnSpc>
            </a:pPr>
            <a:r>
              <a:rPr lang="sl-SI" dirty="0">
                <a:solidFill>
                  <a:srgbClr val="FF0000">
                    <a:alpha val="60000"/>
                  </a:srgbClr>
                </a:solidFill>
              </a:rPr>
              <a:t>POMEMBNO: PTIC NA HRANIMO Z OSTANKI HRANE, POSEBEJ NA S HRANO, KI JE BILA SOLJENA ALI KUHANA.</a:t>
            </a:r>
          </a:p>
        </p:txBody>
      </p:sp>
      <p:pic>
        <p:nvPicPr>
          <p:cNvPr id="6" name="Slika 5" descr="Slika, ki vsebuje besede besedilo, raznoliko&#10;&#10;Opis je samodejno ustvarjen">
            <a:extLst>
              <a:ext uri="{FF2B5EF4-FFF2-40B4-BE49-F238E27FC236}">
                <a16:creationId xmlns:a16="http://schemas.microsoft.com/office/drawing/2014/main" id="{8B4EB2B0-516C-4A2B-965B-4034323715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459" y="2668363"/>
            <a:ext cx="4199368" cy="3640362"/>
          </a:xfrm>
          <a:custGeom>
            <a:avLst/>
            <a:gdLst/>
            <a:ahLst/>
            <a:cxnLst/>
            <a:rect l="l" t="t" r="r" b="b"/>
            <a:pathLst>
              <a:path w="5051426" h="3640362">
                <a:moveTo>
                  <a:pt x="0" y="0"/>
                </a:moveTo>
                <a:lnTo>
                  <a:pt x="5051426" y="0"/>
                </a:lnTo>
                <a:lnTo>
                  <a:pt x="5051426" y="3640362"/>
                </a:lnTo>
                <a:lnTo>
                  <a:pt x="0" y="3640362"/>
                </a:lnTo>
                <a:close/>
              </a:path>
            </a:pathLst>
          </a:custGeom>
        </p:spPr>
      </p:pic>
      <p:pic>
        <p:nvPicPr>
          <p:cNvPr id="8" name="Slika 7" descr="Slika, ki vsebuje besede besedilo, sedeče, pravepevke, ptica&#10;&#10;Opis je samodejno ustvarjen">
            <a:extLst>
              <a:ext uri="{FF2B5EF4-FFF2-40B4-BE49-F238E27FC236}">
                <a16:creationId xmlns:a16="http://schemas.microsoft.com/office/drawing/2014/main" id="{143208ED-18A7-4C7E-BC19-ECB1AA8BB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1239" y="2668363"/>
            <a:ext cx="4225984" cy="3640362"/>
          </a:xfrm>
          <a:custGeom>
            <a:avLst/>
            <a:gdLst/>
            <a:ahLst/>
            <a:cxnLst/>
            <a:rect l="l" t="t" r="r" b="b"/>
            <a:pathLst>
              <a:path w="5051426" h="3640362">
                <a:moveTo>
                  <a:pt x="0" y="0"/>
                </a:moveTo>
                <a:lnTo>
                  <a:pt x="5051426" y="0"/>
                </a:lnTo>
                <a:lnTo>
                  <a:pt x="5051426" y="3640362"/>
                </a:lnTo>
                <a:lnTo>
                  <a:pt x="0" y="3640362"/>
                </a:lnTo>
                <a:close/>
              </a:path>
            </a:pathLst>
          </a:custGeom>
        </p:spPr>
      </p:pic>
      <p:sp>
        <p:nvSpPr>
          <p:cNvPr id="27" name="Rectangle 14">
            <a:extLst>
              <a:ext uri="{FF2B5EF4-FFF2-40B4-BE49-F238E27FC236}">
                <a16:creationId xmlns:a16="http://schemas.microsoft.com/office/drawing/2014/main" id="{34F32A54-C851-4ADC-B81A-DEE6F5A09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3729"/>
            <a:ext cx="12192000" cy="1084271"/>
          </a:xfrm>
          <a:prstGeom prst="rect">
            <a:avLst/>
          </a:prstGeom>
          <a:gradFill flip="none" rotWithShape="1">
            <a:gsLst>
              <a:gs pos="100000">
                <a:schemeClr val="bg2">
                  <a:alpha val="60000"/>
                </a:schemeClr>
              </a:gs>
              <a:gs pos="40000">
                <a:schemeClr val="bg2">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635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931BE0-4B93-4D6C-878E-ACC59D6B45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8FF896CD-7401-4DDD-8112-291433E69447}"/>
              </a:ext>
            </a:extLst>
          </p:cNvPr>
          <p:cNvSpPr>
            <a:spLocks noGrp="1"/>
          </p:cNvSpPr>
          <p:nvPr>
            <p:ph idx="1"/>
          </p:nvPr>
        </p:nvSpPr>
        <p:spPr>
          <a:xfrm>
            <a:off x="550863" y="2678400"/>
            <a:ext cx="3565525" cy="3414425"/>
          </a:xfrm>
        </p:spPr>
        <p:txBody>
          <a:bodyPr anchor="t">
            <a:normAutofit/>
          </a:bodyPr>
          <a:lstStyle/>
          <a:p>
            <a:endParaRPr lang="en-US" sz="1600"/>
          </a:p>
        </p:txBody>
      </p:sp>
      <p:pic>
        <p:nvPicPr>
          <p:cNvPr id="5" name="Označba mesta vsebine 4" descr="Slika, ki vsebuje besede besedilo, igrača, raznoliko, barvno&#10;&#10;Opis je samodejno ustvarjen">
            <a:extLst>
              <a:ext uri="{FF2B5EF4-FFF2-40B4-BE49-F238E27FC236}">
                <a16:creationId xmlns:a16="http://schemas.microsoft.com/office/drawing/2014/main" id="{7801FEF9-BA0A-4253-9B6E-A375FF74DA9A}"/>
              </a:ext>
            </a:extLst>
          </p:cNvPr>
          <p:cNvPicPr>
            <a:picLocks noChangeAspect="1"/>
          </p:cNvPicPr>
          <p:nvPr/>
        </p:nvPicPr>
        <p:blipFill rotWithShape="1">
          <a:blip r:embed="rId2">
            <a:extLst>
              <a:ext uri="{28A0092B-C50C-407E-A947-70E740481C1C}">
                <a14:useLocalDpi xmlns:a14="http://schemas.microsoft.com/office/drawing/2010/main" val="0"/>
              </a:ext>
            </a:extLst>
          </a:blip>
          <a:srcRect l="4502" r="5675" b="-1"/>
          <a:stretch/>
        </p:blipFill>
        <p:spPr>
          <a:xfrm>
            <a:off x="5103168" y="549274"/>
            <a:ext cx="6897687" cy="5759451"/>
          </a:xfrm>
          <a:custGeom>
            <a:avLst/>
            <a:gdLst/>
            <a:ahLst/>
            <a:cxnLst/>
            <a:rect l="l" t="t" r="r" b="b"/>
            <a:pathLst>
              <a:path w="6897687" h="5759451">
                <a:moveTo>
                  <a:pt x="0" y="0"/>
                </a:moveTo>
                <a:lnTo>
                  <a:pt x="6897687" y="0"/>
                </a:lnTo>
                <a:lnTo>
                  <a:pt x="6897687" y="5759451"/>
                </a:lnTo>
                <a:lnTo>
                  <a:pt x="0" y="5759451"/>
                </a:lnTo>
                <a:close/>
              </a:path>
            </a:pathLst>
          </a:custGeom>
        </p:spPr>
      </p:pic>
      <p:pic>
        <p:nvPicPr>
          <p:cNvPr id="4098" name="Picture 2" descr="Odkrito.si - Ustvarite ptičjo hišico">
            <a:extLst>
              <a:ext uri="{FF2B5EF4-FFF2-40B4-BE49-F238E27FC236}">
                <a16:creationId xmlns:a16="http://schemas.microsoft.com/office/drawing/2014/main" id="{4659FF9B-ED8D-4AB5-B4B8-BAD72F214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6" y="266700"/>
            <a:ext cx="4815187"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6436093"/>
      </p:ext>
    </p:extLst>
  </p:cSld>
  <p:clrMapOvr>
    <a:masterClrMapping/>
  </p:clrMapOvr>
</p:sld>
</file>

<file path=ppt/theme/theme1.xml><?xml version="1.0" encoding="utf-8"?>
<a:theme xmlns:a="http://schemas.openxmlformats.org/drawingml/2006/main" name="3DFloatVTI">
  <a:themeElements>
    <a:clrScheme name="Float">
      <a:dk1>
        <a:sysClr val="windowText" lastClr="000000"/>
      </a:dk1>
      <a:lt1>
        <a:sysClr val="window" lastClr="FFFFFF"/>
      </a:lt1>
      <a:dk2>
        <a:srgbClr val="1B192E"/>
      </a:dk2>
      <a:lt2>
        <a:srgbClr val="EAE5EB"/>
      </a:lt2>
      <a:accent1>
        <a:srgbClr val="13BE89"/>
      </a:accent1>
      <a:accent2>
        <a:srgbClr val="12B1BF"/>
      </a:accent2>
      <a:accent3>
        <a:srgbClr val="D40AA8"/>
      </a:accent3>
      <a:accent4>
        <a:srgbClr val="B86E62"/>
      </a:accent4>
      <a:accent5>
        <a:srgbClr val="A3A3C1"/>
      </a:accent5>
      <a:accent6>
        <a:srgbClr val="37335B"/>
      </a:accent6>
      <a:hlink>
        <a:srgbClr val="0066FF"/>
      </a:hlink>
      <a:folHlink>
        <a:srgbClr val="666699"/>
      </a:folHlink>
    </a:clrScheme>
    <a:fontScheme name="Float">
      <a:majorFont>
        <a:latin typeface="Sitka Heading"/>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3DFloatVTI" id="{F59BA300-ED19-4B39-9AE3-7882B1DE8B78}" vid="{0FEC63E3-719F-4F50-9F1E-5B8BAF39109A}"/>
    </a:ext>
  </a:extLst>
</a:theme>
</file>

<file path=docProps/app.xml><?xml version="1.0" encoding="utf-8"?>
<Properties xmlns="http://schemas.openxmlformats.org/officeDocument/2006/extended-properties" xmlns:vt="http://schemas.openxmlformats.org/officeDocument/2006/docPropsVTypes">
  <TotalTime>30</TotalTime>
  <Words>123</Words>
  <Application>Microsoft Office PowerPoint</Application>
  <PresentationFormat>Širokozaslonsko</PresentationFormat>
  <Paragraphs>6</Paragraphs>
  <Slides>7</Slides>
  <Notes>0</Notes>
  <HiddenSlides>0</HiddenSlides>
  <MMClips>1</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7</vt:i4>
      </vt:variant>
    </vt:vector>
  </HeadingPairs>
  <TitlesOfParts>
    <vt:vector size="11" baseType="lpstr">
      <vt:lpstr>Arial</vt:lpstr>
      <vt:lpstr>Sitka Heading</vt:lpstr>
      <vt:lpstr>Source Sans Pro</vt:lpstr>
      <vt:lpstr>3DFloatVTI</vt:lpstr>
      <vt:lpstr>LIKOVNA UMETNOST</vt:lpstr>
      <vt:lpstr>IZDELAJ PTIČJO HIŠICO/KRMILNICO</vt:lpstr>
      <vt:lpstr>PowerPointova predstavitev</vt:lpstr>
      <vt:lpstr>PowerPointova predstavitev</vt:lpstr>
      <vt:lpstr>PowerPointova predstavitev</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LIKOVNA UMETNOST</dc:title>
  <dc:creator>chileevizla@outlook.com</dc:creator>
  <cp:lastModifiedBy>chileevizla@outlook.com</cp:lastModifiedBy>
  <cp:revision>1</cp:revision>
  <dcterms:created xsi:type="dcterms:W3CDTF">2022-01-15T18:52:17Z</dcterms:created>
  <dcterms:modified xsi:type="dcterms:W3CDTF">2022-01-15T19:22:58Z</dcterms:modified>
</cp:coreProperties>
</file>