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74" r:id="rId4"/>
    <p:sldId id="270" r:id="rId5"/>
    <p:sldId id="260" r:id="rId6"/>
    <p:sldId id="262" r:id="rId7"/>
    <p:sldId id="266" r:id="rId8"/>
    <p:sldId id="265" r:id="rId9"/>
    <p:sldId id="269" r:id="rId10"/>
    <p:sldId id="272" r:id="rId11"/>
    <p:sldId id="278" r:id="rId12"/>
    <p:sldId id="277" r:id="rId13"/>
    <p:sldId id="273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63DE8-5123-4212-B464-B0F146F34D1F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E4575-DD69-4C8B-9FCF-3B0AB16CEB1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101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8583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59316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4726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65103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5070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7388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40544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3116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1121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73577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4303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09D0A-FB0C-477A-BB9F-B33B930A9CDC}" type="datetimeFigureOut">
              <a:rPr lang="sl-SI" smtClean="0"/>
              <a:pPr/>
              <a:t>11. 12. 2020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0F82-2E2F-4309-949A-871C73B933F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07503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4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microsoft.com/office/2007/relationships/media" Target="../media/media11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13.m4a"/><Relationship Id="rId5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microsoft.com/office/2007/relationships/media" Target="../media/media4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6.m4a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7.m4a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8.m4a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redm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90996491"/>
              </p:ext>
            </p:extLst>
          </p:nvPr>
        </p:nvGraphicFramePr>
        <p:xfrm>
          <a:off x="6038894" y="1667511"/>
          <a:ext cx="3153212" cy="3620657"/>
        </p:xfrm>
        <a:graphic>
          <a:graphicData uri="http://schemas.openxmlformats.org/presentationml/2006/ole">
            <p:oleObj spid="_x0000_s2294" name="Image" r:id="rId4" imgW="4711111" imgH="5333333" progId="">
              <p:embed/>
            </p:oleObj>
          </a:graphicData>
        </a:graphic>
      </p:graphicFrame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76261264"/>
              </p:ext>
            </p:extLst>
          </p:nvPr>
        </p:nvGraphicFramePr>
        <p:xfrm>
          <a:off x="47275" y="1600009"/>
          <a:ext cx="3541705" cy="3553156"/>
        </p:xfrm>
        <a:graphic>
          <a:graphicData uri="http://schemas.openxmlformats.org/presentationml/2006/ole">
            <p:oleObj spid="_x0000_s2295" name="Image" r:id="rId5" imgW="12190476" imgH="12228571" progId="">
              <p:embed/>
            </p:oleObj>
          </a:graphicData>
        </a:graphic>
      </p:graphicFrame>
      <p:graphicFrame>
        <p:nvGraphicFramePr>
          <p:cNvPr id="7" name="Predm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27798345"/>
              </p:ext>
            </p:extLst>
          </p:nvPr>
        </p:nvGraphicFramePr>
        <p:xfrm>
          <a:off x="8926430" y="1955596"/>
          <a:ext cx="3183285" cy="3020448"/>
        </p:xfrm>
        <a:graphic>
          <a:graphicData uri="http://schemas.openxmlformats.org/presentationml/2006/ole">
            <p:oleObj spid="_x0000_s2296" name="Image" r:id="rId6" imgW="12165079" imgH="11542857" progId="">
              <p:embed/>
            </p:oleObj>
          </a:graphicData>
        </a:graphic>
      </p:graphicFrame>
      <p:graphicFrame>
        <p:nvGraphicFramePr>
          <p:cNvPr id="8" name="Predm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88511203"/>
              </p:ext>
            </p:extLst>
          </p:nvPr>
        </p:nvGraphicFramePr>
        <p:xfrm>
          <a:off x="3204031" y="1955596"/>
          <a:ext cx="3100539" cy="3332572"/>
        </p:xfrm>
        <a:graphic>
          <a:graphicData uri="http://schemas.openxmlformats.org/presentationml/2006/ole">
            <p:oleObj spid="_x0000_s2297" name="Image" r:id="rId7" imgW="5092063" imgH="5473016" progId="">
              <p:embed/>
            </p:oleObj>
          </a:graphicData>
        </a:graphic>
      </p:graphicFrame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29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159"/>
    </mc:Choice>
    <mc:Fallback>
      <p:transition spd="slow" advTm="2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568" y="147411"/>
            <a:ext cx="9080865" cy="7408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l-SI" sz="4000" b="1" dirty="0" smtClean="0"/>
              <a:t>Poskus: </a:t>
            </a:r>
            <a:r>
              <a:rPr lang="sl-SI" sz="4000" b="1" dirty="0" smtClean="0">
                <a:solidFill>
                  <a:srgbClr val="FF0000"/>
                </a:solidFill>
              </a:rPr>
              <a:t>STANJA VODE – </a:t>
            </a:r>
            <a:r>
              <a:rPr lang="sl-SI" sz="4000" b="1" i="1" dirty="0" smtClean="0">
                <a:solidFill>
                  <a:srgbClr val="7030A0"/>
                </a:solidFill>
              </a:rPr>
              <a:t>preizkusi, če želiš</a:t>
            </a:r>
            <a:r>
              <a:rPr lang="sl-SI" sz="4000" b="1" dirty="0" smtClean="0">
                <a:solidFill>
                  <a:srgbClr val="FF0000"/>
                </a:solidFill>
              </a:rPr>
              <a:t/>
            </a:r>
            <a:br>
              <a:rPr lang="sl-SI" sz="4000" b="1" dirty="0" smtClean="0">
                <a:solidFill>
                  <a:srgbClr val="FF0000"/>
                </a:solidFill>
              </a:rPr>
            </a:br>
            <a:endParaRPr lang="sl-SI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461554" y="776186"/>
            <a:ext cx="28477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potrebuješ?</a:t>
            </a:r>
            <a:b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dirty="0"/>
              <a:t>	- lonec,</a:t>
            </a:r>
            <a:br>
              <a:rPr lang="sl-SI" dirty="0"/>
            </a:br>
            <a:r>
              <a:rPr lang="sl-SI" dirty="0"/>
              <a:t>	- kozarec vode,</a:t>
            </a:r>
            <a:br>
              <a:rPr lang="sl-SI" dirty="0"/>
            </a:br>
            <a:r>
              <a:rPr lang="sl-SI" dirty="0"/>
              <a:t>	- kuhalnik,</a:t>
            </a:r>
            <a:br>
              <a:rPr lang="sl-SI" dirty="0"/>
            </a:br>
            <a:r>
              <a:rPr lang="sl-SI" dirty="0"/>
              <a:t>	- led.</a:t>
            </a:r>
            <a:br>
              <a:rPr lang="sl-SI" dirty="0"/>
            </a:b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05395" y="3361509"/>
            <a:ext cx="528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Kaj narediš?</a:t>
            </a:r>
            <a:br>
              <a:rPr lang="sl-SI" b="1" dirty="0"/>
            </a:b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1. Kaj se zgodi, če segrevamo vodo v trdnem stanju?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2159726" y="42848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2. Kaj se zgodi, če segrevamo vodo v tekočem stanju?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3561806" y="5001786"/>
            <a:ext cx="6859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3. Se lahko vodna para ponovno spremeni v vodo v 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tekočem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stanju?</a:t>
            </a:r>
            <a:br>
              <a:rPr lang="sl-SI" b="1" dirty="0">
                <a:solidFill>
                  <a:schemeClr val="accent6">
                    <a:lumMod val="75000"/>
                  </a:schemeClr>
                </a:solidFill>
              </a:rPr>
            </a:b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4389119" y="5718733"/>
            <a:ext cx="7350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4. Kako lahko vodo v tekočem stanju spremenimo v vodo v trdnem stanju?</a:t>
            </a:r>
            <a:endParaRPr lang="sl-SI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8155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7394"/>
    </mc:Choice>
    <mc:Fallback>
      <p:transition spd="slow" advTm="13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07" y="994020"/>
            <a:ext cx="11395000" cy="4521825"/>
          </a:xfrm>
          <a:prstGeom prst="rect">
            <a:avLst/>
          </a:prstGeom>
        </p:spPr>
      </p:pic>
      <p:pic>
        <p:nvPicPr>
          <p:cNvPr id="16" name="Zvok 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85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5368"/>
    </mc:Choice>
    <mc:Fallback>
      <p:transition spd="slow" advTm="8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3943" x="488950" y="5270500"/>
          <p14:tracePt t="5357" x="508000" y="5251450"/>
          <p14:tracePt t="5366" x="527050" y="5232400"/>
          <p14:tracePt t="5391" x="533400" y="5232400"/>
          <p14:tracePt t="5397" x="539750" y="5219700"/>
          <p14:tracePt t="5407" x="552450" y="5213350"/>
          <p14:tracePt t="5420" x="584200" y="5207000"/>
          <p14:tracePt t="5453" x="647700" y="5143500"/>
          <p14:tracePt t="5486" x="692150" y="5111750"/>
          <p14:tracePt t="5503" x="704850" y="5099050"/>
          <p14:tracePt t="5519" x="736600" y="5086350"/>
          <p14:tracePt t="5536" x="755650" y="5073650"/>
          <p14:tracePt t="5553" x="774700" y="5054600"/>
          <p14:tracePt t="5570" x="819150" y="5029200"/>
          <p14:tracePt t="5586" x="876300" y="4978400"/>
          <p14:tracePt t="5603" x="933450" y="4933950"/>
          <p14:tracePt t="5620" x="958850" y="4921250"/>
          <p14:tracePt t="5636" x="1016000" y="4876800"/>
          <p14:tracePt t="5653" x="1054100" y="4857750"/>
          <p14:tracePt t="5670" x="1085850" y="4826000"/>
          <p14:tracePt t="5686" x="1162050" y="4781550"/>
          <p14:tracePt t="5703" x="1308100" y="4686300"/>
          <p14:tracePt t="5720" x="1651000" y="4508500"/>
          <p14:tracePt t="5737" x="1924050" y="4368800"/>
          <p14:tracePt t="5754" x="2203450" y="4248150"/>
          <p14:tracePt t="5770" x="2457450" y="4146550"/>
          <p14:tracePt t="5788" x="2813050" y="4000500"/>
          <p14:tracePt t="5804" x="3098800" y="3860800"/>
          <p14:tracePt t="5820" x="3251200" y="3740150"/>
          <p14:tracePt t="5837" x="3346450" y="3644900"/>
          <p14:tracePt t="5854" x="3403600" y="3568700"/>
          <p14:tracePt t="5870" x="3416300" y="3543300"/>
          <p14:tracePt t="5887" x="3448050" y="3517900"/>
          <p14:tracePt t="5904" x="3454400" y="3492500"/>
          <p14:tracePt t="5920" x="3460750" y="3479800"/>
          <p14:tracePt t="5937" x="3467100" y="3473450"/>
          <p14:tracePt t="5953" x="3467100" y="3460750"/>
          <p14:tracePt t="5970" x="3467100" y="3454400"/>
          <p14:tracePt t="6004" x="3467100" y="3441700"/>
          <p14:tracePt t="6020" x="3327400" y="3346450"/>
          <p14:tracePt t="6037" x="3194050" y="3295650"/>
          <p14:tracePt t="6053" x="3117850" y="3276600"/>
          <p14:tracePt t="6070" x="3048000" y="3257550"/>
          <p14:tracePt t="6087" x="3003550" y="3251200"/>
          <p14:tracePt t="6103" x="2971800" y="3251200"/>
          <p14:tracePt t="6120" x="2933700" y="3244850"/>
          <p14:tracePt t="6136" x="2901950" y="3232150"/>
          <p14:tracePt t="6153" x="2870200" y="3225800"/>
          <p14:tracePt t="6170" x="2844800" y="3219450"/>
          <p14:tracePt t="6187" x="2825750" y="3219450"/>
          <p14:tracePt t="6283" x="2813050" y="3206750"/>
          <p14:tracePt t="6304" x="2800350" y="3187700"/>
          <p14:tracePt t="6309" x="2781300" y="3187700"/>
          <p14:tracePt t="6320" x="2755900" y="3181350"/>
          <p14:tracePt t="6336" x="2705100" y="3162300"/>
          <p14:tracePt t="6353" x="2635250" y="3130550"/>
          <p14:tracePt t="6370" x="2552700" y="3105150"/>
          <p14:tracePt t="6386" x="2482850" y="3073400"/>
          <p14:tracePt t="6403" x="2355850" y="3041650"/>
          <p14:tracePt t="6420" x="2324100" y="3041650"/>
          <p14:tracePt t="6436" x="2317750" y="3041650"/>
          <p14:tracePt t="6453" x="2292350" y="3041650"/>
          <p14:tracePt t="6470" x="2279650" y="3041650"/>
          <p14:tracePt t="6486" x="2260600" y="3054350"/>
          <p14:tracePt t="6503" x="2254250" y="3067050"/>
          <p14:tracePt t="6520" x="2247900" y="3086100"/>
          <p14:tracePt t="6536" x="2241550" y="3105150"/>
          <p14:tracePt t="6553" x="2241550" y="3136900"/>
          <p14:tracePt t="6570" x="2241550" y="3149600"/>
          <p14:tracePt t="6586" x="2241550" y="3155950"/>
          <p14:tracePt t="6603" x="2241550" y="3168650"/>
          <p14:tracePt t="6620" x="2247900" y="3213100"/>
          <p14:tracePt t="6636" x="2254250" y="3238500"/>
          <p14:tracePt t="6653" x="2279650" y="3282950"/>
          <p14:tracePt t="6670" x="2279650" y="3302000"/>
          <p14:tracePt t="6687" x="2279650" y="3327400"/>
          <p14:tracePt t="6704" x="2292350" y="3346450"/>
          <p14:tracePt t="6720" x="2305050" y="3365500"/>
          <p14:tracePt t="6737" x="2305050" y="3384550"/>
          <p14:tracePt t="6754" x="2311400" y="3403600"/>
          <p14:tracePt t="6770" x="2317750" y="3416300"/>
          <p14:tracePt t="6787" x="2324100" y="3429000"/>
          <p14:tracePt t="6803" x="2330450" y="3435350"/>
          <p14:tracePt t="6821" x="2381250" y="3467100"/>
          <p14:tracePt t="6837" x="2419350" y="3492500"/>
          <p14:tracePt t="6853" x="2444750" y="3511550"/>
          <p14:tracePt t="6870" x="2482850" y="3530600"/>
          <p14:tracePt t="6887" x="2533650" y="3549650"/>
          <p14:tracePt t="6903" x="2565400" y="3562350"/>
          <p14:tracePt t="6920" x="2597150" y="3562350"/>
          <p14:tracePt t="6937" x="2628900" y="3562350"/>
          <p14:tracePt t="6953" x="2698750" y="3568700"/>
          <p14:tracePt t="6970" x="2736850" y="3575050"/>
          <p14:tracePt t="6988" x="2800350" y="3581400"/>
          <p14:tracePt t="7003" x="2819400" y="3581400"/>
          <p14:tracePt t="7020" x="2844800" y="3581400"/>
          <p14:tracePt t="7037" x="2870200" y="3581400"/>
          <p14:tracePt t="7054" x="2971800" y="3568700"/>
          <p14:tracePt t="7070" x="3022600" y="3556000"/>
          <p14:tracePt t="7087" x="3054350" y="3543300"/>
          <p14:tracePt t="7103" x="3092450" y="3517900"/>
          <p14:tracePt t="7120" x="3105150" y="3498850"/>
          <p14:tracePt t="7137" x="3124200" y="3486150"/>
          <p14:tracePt t="7153" x="3155950" y="3448050"/>
          <p14:tracePt t="7170" x="3162300" y="3429000"/>
          <p14:tracePt t="7186" x="3168650" y="3403600"/>
          <p14:tracePt t="7204" x="3168650" y="3333750"/>
          <p14:tracePt t="7220" x="3168650" y="3302000"/>
          <p14:tracePt t="7237" x="3168650" y="3289300"/>
          <p14:tracePt t="7254" x="3168650" y="3263900"/>
          <p14:tracePt t="7270" x="3162300" y="3238500"/>
          <p14:tracePt t="7287" x="3155950" y="3225800"/>
          <p14:tracePt t="7304" x="3130550" y="3194050"/>
          <p14:tracePt t="7320" x="3092450" y="3168650"/>
          <p14:tracePt t="7337" x="3048000" y="3130550"/>
          <p14:tracePt t="7354" x="2997200" y="3098800"/>
          <p14:tracePt t="7371" x="2901950" y="3048000"/>
          <p14:tracePt t="7387" x="2876550" y="3048000"/>
          <p14:tracePt t="7403" x="2857500" y="3041650"/>
          <p14:tracePt t="7421" x="2832100" y="3035300"/>
          <p14:tracePt t="7437" x="2806700" y="3028950"/>
          <p14:tracePt t="7453" x="2787650" y="3022600"/>
          <p14:tracePt t="7470" x="2768600" y="3022600"/>
          <p14:tracePt t="7487" x="2736850" y="3022600"/>
          <p14:tracePt t="7503" x="2717800" y="3016250"/>
          <p14:tracePt t="7520" x="2698750" y="3016250"/>
          <p14:tracePt t="7537" x="2654300" y="3016250"/>
          <p14:tracePt t="7554" x="2609850" y="3016250"/>
          <p14:tracePt t="7570" x="2578100" y="3016250"/>
          <p14:tracePt t="7586" x="2552700" y="3022600"/>
          <p14:tracePt t="7603" x="2527300" y="3035300"/>
          <p14:tracePt t="7620" x="2508250" y="3041650"/>
          <p14:tracePt t="7653" x="2495550" y="3054350"/>
          <p14:tracePt t="7654" x="2495550" y="3060700"/>
          <p14:tracePt t="7670" x="2476500" y="3073400"/>
          <p14:tracePt t="7686" x="2470150" y="3079750"/>
          <p14:tracePt t="7703" x="2463800" y="3098800"/>
          <p14:tracePt t="7720" x="2457450" y="3105150"/>
          <p14:tracePt t="7736" x="2451100" y="3117850"/>
          <p14:tracePt t="7753" x="2444750" y="3130550"/>
          <p14:tracePt t="7770" x="2444750" y="3136900"/>
          <p14:tracePt t="7786" x="2444750" y="3149600"/>
          <p14:tracePt t="7803" x="2444750" y="3162300"/>
          <p14:tracePt t="7820" x="2444750" y="3181350"/>
          <p14:tracePt t="7837" x="2444750" y="3194050"/>
          <p14:tracePt t="7853" x="2444750" y="3238500"/>
          <p14:tracePt t="7871" x="2444750" y="3257550"/>
          <p14:tracePt t="7887" x="2444750" y="3270250"/>
          <p14:tracePt t="7903" x="2444750" y="3276600"/>
          <p14:tracePt t="7920" x="2444750" y="3282950"/>
          <p14:tracePt t="7936" x="2444750" y="3295650"/>
          <p14:tracePt t="7953" x="2451100" y="3314700"/>
          <p14:tracePt t="7970" x="2451100" y="3321050"/>
          <p14:tracePt t="7986" x="2457450" y="3333750"/>
          <p14:tracePt t="8004" x="2470150" y="3352800"/>
          <p14:tracePt t="8020" x="2476500" y="3371850"/>
          <p14:tracePt t="8037" x="2495550" y="3384550"/>
          <p14:tracePt t="8054" x="2520950" y="3409950"/>
          <p14:tracePt t="8070" x="2559050" y="3435350"/>
          <p14:tracePt t="8087" x="2590800" y="3448050"/>
          <p14:tracePt t="8103" x="2628900" y="3460750"/>
          <p14:tracePt t="8120" x="2667000" y="3473450"/>
          <p14:tracePt t="8137" x="2705100" y="3486150"/>
          <p14:tracePt t="8153" x="2730500" y="3492500"/>
          <p14:tracePt t="8156" x="2749550" y="3498850"/>
          <p14:tracePt t="8170" x="2781300" y="3498850"/>
          <p14:tracePt t="8186" x="2800350" y="3498850"/>
          <p14:tracePt t="8203" x="2813050" y="3498850"/>
          <p14:tracePt t="8221" x="2825750" y="3498850"/>
          <p14:tracePt t="8237" x="2832100" y="3498850"/>
          <p14:tracePt t="8254" x="2844800" y="3498850"/>
          <p14:tracePt t="8270" x="2870200" y="3492500"/>
          <p14:tracePt t="8287" x="2882900" y="3486150"/>
          <p14:tracePt t="8303" x="2901950" y="3460750"/>
          <p14:tracePt t="8320" x="2927350" y="3448050"/>
          <p14:tracePt t="8337" x="2940050" y="3429000"/>
          <p14:tracePt t="8354" x="2959100" y="3416300"/>
          <p14:tracePt t="8370" x="2984500" y="3390900"/>
          <p14:tracePt t="8387" x="3003550" y="3352800"/>
          <p14:tracePt t="8403" x="3009900" y="3327400"/>
          <p14:tracePt t="8420" x="3009900" y="3308350"/>
          <p14:tracePt t="8437" x="3028950" y="3251200"/>
          <p14:tracePt t="8453" x="3028950" y="3219450"/>
          <p14:tracePt t="8470" x="3028950" y="3200400"/>
          <p14:tracePt t="8487" x="3035300" y="3194050"/>
          <p14:tracePt t="8503" x="3041650" y="3181350"/>
          <p14:tracePt t="8520" x="3041650" y="3175000"/>
          <p14:tracePt t="8537" x="3048000" y="3143250"/>
          <p14:tracePt t="8553" x="3048000" y="3117850"/>
          <p14:tracePt t="8570" x="3048000" y="3086100"/>
          <p14:tracePt t="8587" x="3054350" y="3016250"/>
          <p14:tracePt t="8603" x="3067050" y="2921000"/>
          <p14:tracePt t="8620" x="3067050" y="2908300"/>
          <p14:tracePt t="8636" x="3067050" y="2889250"/>
          <p14:tracePt t="8653" x="3067050" y="2882900"/>
          <p14:tracePt t="8670" x="3079750" y="2844800"/>
          <p14:tracePt t="8686" x="3079750" y="2813050"/>
          <p14:tracePt t="8703" x="3079750" y="2787650"/>
          <p14:tracePt t="8719" x="3079750" y="2774950"/>
          <p14:tracePt t="8736" x="3086100" y="2755900"/>
          <p14:tracePt t="8753" x="3086100" y="2730500"/>
          <p14:tracePt t="8770" x="3086100" y="2679700"/>
          <p14:tracePt t="8787" x="3086100" y="2673350"/>
          <p14:tracePt t="8804" x="3086100" y="2654300"/>
          <p14:tracePt t="8820" x="3086100" y="2616200"/>
          <p14:tracePt t="8837" x="3086100" y="2584450"/>
          <p14:tracePt t="8853" x="3086100" y="2559050"/>
          <p14:tracePt t="8869" x="3092450" y="2533650"/>
          <p14:tracePt t="8886" x="3098800" y="2520950"/>
          <p14:tracePt t="8903" x="3105150" y="2476500"/>
          <p14:tracePt t="8920" x="3111500" y="2451100"/>
          <p14:tracePt t="8936" x="3124200" y="2406650"/>
          <p14:tracePt t="8954" x="3124200" y="2387600"/>
          <p14:tracePt t="8970" x="3124200" y="2368550"/>
          <p14:tracePt t="8987" x="3124200" y="2343150"/>
          <p14:tracePt t="9003" x="3124200" y="2311400"/>
          <p14:tracePt t="9037" x="3130550" y="2279650"/>
          <p14:tracePt t="9053" x="3130550" y="2260600"/>
          <p14:tracePt t="9070" x="3130550" y="2241550"/>
          <p14:tracePt t="9087" x="3136900" y="2222500"/>
          <p14:tracePt t="9104" x="3143250" y="2209800"/>
          <p14:tracePt t="9120" x="3143250" y="2197100"/>
          <p14:tracePt t="9137" x="3143250" y="2184400"/>
          <p14:tracePt t="9153" x="3143250" y="2178050"/>
          <p14:tracePt t="9170" x="3143250" y="2171700"/>
          <p14:tracePt t="9186" x="3143250" y="2152650"/>
          <p14:tracePt t="9204" x="3149600" y="2133600"/>
          <p14:tracePt t="9220" x="3149600" y="2127250"/>
          <p14:tracePt t="9237" x="3155950" y="2095500"/>
          <p14:tracePt t="9254" x="3175000" y="2051050"/>
          <p14:tracePt t="9270" x="3194050" y="2019300"/>
          <p14:tracePt t="9287" x="3213100" y="1993900"/>
          <p14:tracePt t="9304" x="3219450" y="1987550"/>
          <p14:tracePt t="9598" x="3225800" y="1981200"/>
          <p14:tracePt t="9608" x="3225800" y="1962150"/>
          <p14:tracePt t="9613" x="3244850" y="1949450"/>
          <p14:tracePt t="9622" x="3244850" y="1936750"/>
          <p14:tracePt t="9637" x="3276600" y="1892300"/>
          <p14:tracePt t="9653" x="3289300" y="1866900"/>
          <p14:tracePt t="9670" x="3289300" y="1860550"/>
          <p14:tracePt t="9686" x="3289300" y="1841500"/>
          <p14:tracePt t="9703" x="3295650" y="1828800"/>
          <p14:tracePt t="9720" x="3308350" y="1809750"/>
          <p14:tracePt t="9736" x="3308350" y="1790700"/>
          <p14:tracePt t="9753" x="3314700" y="1758950"/>
          <p14:tracePt t="9770" x="3314700" y="1739900"/>
          <p14:tracePt t="9786" x="3321050" y="1727200"/>
          <p14:tracePt t="9803" x="3321050" y="1708150"/>
          <p14:tracePt t="9820" x="3321050" y="1701800"/>
          <p14:tracePt t="9837" x="3321050" y="1695450"/>
          <p14:tracePt t="9853" x="3327400" y="1689100"/>
          <p14:tracePt t="9870" x="3333750" y="1689100"/>
          <p14:tracePt t="9886" x="3352800" y="1657350"/>
          <p14:tracePt t="9903" x="3378200" y="1651000"/>
          <p14:tracePt t="9920" x="3384550" y="1638300"/>
          <p14:tracePt t="9936" x="3397250" y="1625600"/>
          <p14:tracePt t="9953" x="3416300" y="1612900"/>
          <p14:tracePt t="9970" x="3429000" y="1606550"/>
          <p14:tracePt t="9986" x="3441700" y="1600200"/>
          <p14:tracePt t="10003" x="3448050" y="1600200"/>
          <p14:tracePt t="10020" x="3467100" y="1587500"/>
          <p14:tracePt t="10037" x="3486150" y="1574800"/>
          <p14:tracePt t="10053" x="3505200" y="1568450"/>
          <p14:tracePt t="10087" x="3524250" y="1568450"/>
          <p14:tracePt t="10104" x="3543300" y="1555750"/>
          <p14:tracePt t="10120" x="3575050" y="1549400"/>
          <p14:tracePt t="10136" x="3600450" y="1549400"/>
          <p14:tracePt t="10153" x="3625850" y="1536700"/>
          <p14:tracePt t="10171" x="3651250" y="1530350"/>
          <p14:tracePt t="10187" x="3663950" y="1530350"/>
          <p14:tracePt t="10203" x="3670300" y="1530350"/>
          <p14:tracePt t="10221" x="3689350" y="1530350"/>
          <p14:tracePt t="10237" x="3702050" y="1530350"/>
          <p14:tracePt t="10254" x="3708400" y="1524000"/>
          <p14:tracePt t="10270" x="3721100" y="1524000"/>
          <p14:tracePt t="10303" x="3733800" y="1524000"/>
          <p14:tracePt t="10319" x="3759200" y="1517650"/>
          <p14:tracePt t="10336" x="3784600" y="1517650"/>
          <p14:tracePt t="10353" x="3803650" y="1511300"/>
          <p14:tracePt t="10370" x="3822700" y="1511300"/>
          <p14:tracePt t="10386" x="3829050" y="1511300"/>
          <p14:tracePt t="10403" x="3860800" y="1511300"/>
          <p14:tracePt t="10420" x="3879850" y="1511300"/>
          <p14:tracePt t="10437" x="3930650" y="1492250"/>
          <p14:tracePt t="10454" x="3968750" y="1492250"/>
          <p14:tracePt t="10470" x="3975100" y="1492250"/>
          <p14:tracePt t="10662" x="3987800" y="1492250"/>
          <p14:tracePt t="10672" x="3994150" y="1492250"/>
          <p14:tracePt t="10677" x="4000500" y="1492250"/>
          <p14:tracePt t="10687" x="4013200" y="1492250"/>
          <p14:tracePt t="10704" x="4025900" y="1492250"/>
          <p14:tracePt t="10720" x="4032250" y="1492250"/>
          <p14:tracePt t="10948" x="4051300" y="1492250"/>
          <p14:tracePt t="10964" x="4070350" y="1492250"/>
          <p14:tracePt t="10973" x="4076700" y="1492250"/>
          <p14:tracePt t="10983" x="4102100" y="1492250"/>
          <p14:tracePt t="10990" x="4121150" y="1492250"/>
          <p14:tracePt t="11003" x="4165600" y="1492250"/>
          <p14:tracePt t="11020" x="4191000" y="1492250"/>
          <p14:tracePt t="11036" x="4241800" y="1485900"/>
          <p14:tracePt t="11053" x="4305300" y="1479550"/>
          <p14:tracePt t="11070" x="4362450" y="1479550"/>
          <p14:tracePt t="11087" x="4400550" y="1479550"/>
          <p14:tracePt t="11104" x="4457700" y="1473200"/>
          <p14:tracePt t="11120" x="4508500" y="1466850"/>
          <p14:tracePt t="11137" x="4559300" y="1460500"/>
          <p14:tracePt t="11153" x="4616450" y="1460500"/>
          <p14:tracePt t="11170" x="4660900" y="1454150"/>
          <p14:tracePt t="11186" x="4699000" y="1447800"/>
          <p14:tracePt t="11203" x="4718050" y="1441450"/>
          <p14:tracePt t="11220" x="4743450" y="1435100"/>
          <p14:tracePt t="11237" x="4762500" y="1428750"/>
          <p14:tracePt t="11254" x="4794250" y="1422400"/>
          <p14:tracePt t="11270" x="4870450" y="1422400"/>
          <p14:tracePt t="11287" x="4940300" y="1416050"/>
          <p14:tracePt t="11304" x="5003800" y="1416050"/>
          <p14:tracePt t="11320" x="5073650" y="1403350"/>
          <p14:tracePt t="11337" x="5137150" y="1397000"/>
          <p14:tracePt t="11354" x="5219700" y="1384300"/>
          <p14:tracePt t="11371" x="5340350" y="1346200"/>
          <p14:tracePt t="11387" x="5410200" y="1327150"/>
          <p14:tracePt t="11404" x="5499100" y="1308100"/>
          <p14:tracePt t="11421" x="5600700" y="1282700"/>
          <p14:tracePt t="11437" x="5645150" y="1282700"/>
          <p14:tracePt t="11453" x="5683250" y="1282700"/>
          <p14:tracePt t="11470" x="5695950" y="1282700"/>
          <p14:tracePt t="11574" x="5702300" y="1282700"/>
          <p14:tracePt t="11640" x="5708650" y="1282700"/>
          <p14:tracePt t="11645" x="5708650" y="1289050"/>
          <p14:tracePt t="11665" x="5715000" y="1301750"/>
          <p14:tracePt t="11670" x="5721350" y="1314450"/>
          <p14:tracePt t="11686" x="5721350" y="1333500"/>
          <p14:tracePt t="11703" x="5721350" y="1346200"/>
          <p14:tracePt t="11720" x="5721350" y="1358900"/>
          <p14:tracePt t="11736" x="5721350" y="1365250"/>
          <p14:tracePt t="11753" x="5727700" y="1390650"/>
          <p14:tracePt t="11770" x="5734050" y="1403350"/>
          <p14:tracePt t="11787" x="5740400" y="1409700"/>
          <p14:tracePt t="11803" x="5753100" y="1441450"/>
          <p14:tracePt t="11820" x="5772150" y="1485900"/>
          <p14:tracePt t="11836" x="5791200" y="1504950"/>
          <p14:tracePt t="11853" x="5797550" y="1524000"/>
          <p14:tracePt t="11870" x="5816600" y="1555750"/>
          <p14:tracePt t="11886" x="5835650" y="1568450"/>
          <p14:tracePt t="11903" x="5848350" y="1581150"/>
          <p14:tracePt t="11920" x="5867400" y="1600200"/>
          <p14:tracePt t="11936" x="5880100" y="1600200"/>
          <p14:tracePt t="11953" x="5899150" y="1619250"/>
          <p14:tracePt t="11970" x="5930900" y="1644650"/>
          <p14:tracePt t="11987" x="5949950" y="1657350"/>
          <p14:tracePt t="12004" x="5981700" y="1670050"/>
          <p14:tracePt t="12021" x="6026150" y="1682750"/>
          <p14:tracePt t="12037" x="6045200" y="1695450"/>
          <p14:tracePt t="12054" x="6057900" y="1701800"/>
          <p14:tracePt t="12071" x="6070600" y="1701800"/>
          <p14:tracePt t="12087" x="6076950" y="1708150"/>
          <p14:tracePt t="12103" x="6089650" y="1708150"/>
          <p14:tracePt t="12120" x="6102350" y="1708150"/>
          <p14:tracePt t="12136" x="6127750" y="1714500"/>
          <p14:tracePt t="12153" x="6184900" y="1714500"/>
          <p14:tracePt t="12170" x="6242050" y="1720850"/>
          <p14:tracePt t="12187" x="6318250" y="1720850"/>
          <p14:tracePt t="12204" x="6350000" y="1720850"/>
          <p14:tracePt t="12208" x="6369050" y="1720850"/>
          <p14:tracePt t="12219" x="6388100" y="1720850"/>
          <p14:tracePt t="12236" x="6419850" y="1720850"/>
          <p14:tracePt t="12253" x="6457950" y="1720850"/>
          <p14:tracePt t="12270" x="6470650" y="1720850"/>
          <p14:tracePt t="12286" x="6496050" y="1720850"/>
          <p14:tracePt t="12303" x="6515100" y="1720850"/>
          <p14:tracePt t="12320" x="6565900" y="1720850"/>
          <p14:tracePt t="12336" x="6610350" y="1720850"/>
          <p14:tracePt t="12353" x="6667500" y="1714500"/>
          <p14:tracePt t="12370" x="6711950" y="1695450"/>
          <p14:tracePt t="12387" x="6743700" y="1682750"/>
          <p14:tracePt t="12404" x="6788150" y="1651000"/>
          <p14:tracePt t="12420" x="6800850" y="1638300"/>
          <p14:tracePt t="12437" x="6807200" y="1631950"/>
          <p14:tracePt t="12454" x="6813550" y="1606550"/>
          <p14:tracePt t="12470" x="6826250" y="1593850"/>
          <p14:tracePt t="12487" x="6838950" y="1562100"/>
          <p14:tracePt t="12504" x="6838950" y="1536700"/>
          <p14:tracePt t="12520" x="6838950" y="1511300"/>
          <p14:tracePt t="12537" x="6838950" y="1460500"/>
          <p14:tracePt t="12554" x="6838950" y="1422400"/>
          <p14:tracePt t="12570" x="6845300" y="1384300"/>
          <p14:tracePt t="12587" x="6845300" y="1358900"/>
          <p14:tracePt t="12603" x="6845300" y="1333500"/>
          <p14:tracePt t="12621" x="6845300" y="1301750"/>
          <p14:tracePt t="12637" x="6832600" y="1257300"/>
          <p14:tracePt t="12654" x="6813550" y="1244600"/>
          <p14:tracePt t="12671" x="6800850" y="1225550"/>
          <p14:tracePt t="12687" x="6788150" y="1212850"/>
          <p14:tracePt t="12704" x="6775450" y="1200150"/>
          <p14:tracePt t="12720" x="6762750" y="1187450"/>
          <p14:tracePt t="12736" x="6743700" y="1181100"/>
          <p14:tracePt t="12753" x="6718300" y="1155700"/>
          <p14:tracePt t="12770" x="6680200" y="1136650"/>
          <p14:tracePt t="12786" x="6604000" y="1098550"/>
          <p14:tracePt t="12803" x="6584950" y="1092200"/>
          <p14:tracePt t="12820" x="6540500" y="1073150"/>
          <p14:tracePt t="12837" x="6483350" y="1047750"/>
          <p14:tracePt t="12854" x="6438900" y="1035050"/>
          <p14:tracePt t="12870" x="6413500" y="1028700"/>
          <p14:tracePt t="12887" x="6381750" y="1028700"/>
          <p14:tracePt t="12903" x="6356350" y="1028700"/>
          <p14:tracePt t="12920" x="6337300" y="1028700"/>
          <p14:tracePt t="12937" x="6311900" y="1028700"/>
          <p14:tracePt t="12954" x="6280150" y="1028700"/>
          <p14:tracePt t="12970" x="6261100" y="1028700"/>
          <p14:tracePt t="12987" x="6235700" y="1028700"/>
          <p14:tracePt t="13004" x="6146800" y="1028700"/>
          <p14:tracePt t="13020" x="6102350" y="1028700"/>
          <p14:tracePt t="13037" x="6089650" y="1028700"/>
          <p14:tracePt t="13054" x="6026150" y="1028700"/>
          <p14:tracePt t="13070" x="6000750" y="1028700"/>
          <p14:tracePt t="13087" x="5975350" y="1041400"/>
          <p14:tracePt t="13103" x="5943600" y="1060450"/>
          <p14:tracePt t="13120" x="5924550" y="1060450"/>
          <p14:tracePt t="13136" x="5899150" y="1079500"/>
          <p14:tracePt t="13153" x="5880100" y="1092200"/>
          <p14:tracePt t="13170" x="5873750" y="1098550"/>
          <p14:tracePt t="13187" x="5861050" y="1104900"/>
          <p14:tracePt t="13203" x="5842000" y="1117600"/>
          <p14:tracePt t="13221" x="5810250" y="1143000"/>
          <p14:tracePt t="13237" x="5784850" y="1162050"/>
          <p14:tracePt t="13253" x="5765800" y="1187450"/>
          <p14:tracePt t="13270" x="5753100" y="1200150"/>
          <p14:tracePt t="13286" x="5740400" y="1225550"/>
          <p14:tracePt t="13304" x="5727700" y="1238250"/>
          <p14:tracePt t="13320" x="5727700" y="1257300"/>
          <p14:tracePt t="13337" x="5727700" y="1263650"/>
          <p14:tracePt t="13353" x="5727700" y="1276350"/>
          <p14:tracePt t="13371" x="5727700" y="1289050"/>
          <p14:tracePt t="13387" x="5727700" y="1295400"/>
          <p14:tracePt t="13403" x="5727700" y="1301750"/>
          <p14:tracePt t="13420" x="5727700" y="1320800"/>
          <p14:tracePt t="13436" x="5727700" y="1346200"/>
          <p14:tracePt t="13453" x="5727700" y="1358900"/>
          <p14:tracePt t="13470" x="5734050" y="1377950"/>
          <p14:tracePt t="13503" x="5740400" y="1397000"/>
          <p14:tracePt t="13520" x="5753100" y="1409700"/>
          <p14:tracePt t="13537" x="5759450" y="1422400"/>
          <p14:tracePt t="13553" x="5772150" y="1454150"/>
          <p14:tracePt t="13570" x="5772150" y="1466850"/>
          <p14:tracePt t="13587" x="5778500" y="1473200"/>
          <p14:tracePt t="13604" x="5784850" y="1492250"/>
          <p14:tracePt t="13620" x="5791200" y="1504950"/>
          <p14:tracePt t="13638" x="5797550" y="1517650"/>
          <p14:tracePt t="13654" x="5803900" y="1530350"/>
          <p14:tracePt t="13670" x="5822950" y="1549400"/>
          <p14:tracePt t="13687" x="5835650" y="1574800"/>
          <p14:tracePt t="13704" x="5848350" y="1593850"/>
          <p14:tracePt t="13720" x="5861050" y="1606550"/>
          <p14:tracePt t="13737" x="5873750" y="1625600"/>
          <p14:tracePt t="13754" x="5892800" y="1644650"/>
          <p14:tracePt t="13770" x="5892800" y="1651000"/>
          <p14:tracePt t="13787" x="5918200" y="1670050"/>
          <p14:tracePt t="13804" x="5981700" y="1708150"/>
          <p14:tracePt t="13820" x="6032500" y="1746250"/>
          <p14:tracePt t="13836" x="6064250" y="1758950"/>
          <p14:tracePt t="13853" x="6070600" y="1765300"/>
          <p14:tracePt t="13870" x="6096000" y="1778000"/>
          <p14:tracePt t="13887" x="6121400" y="1790700"/>
          <p14:tracePt t="13904" x="6146800" y="1790700"/>
          <p14:tracePt t="13920" x="6159500" y="1797050"/>
          <p14:tracePt t="13937" x="6178550" y="1797050"/>
          <p14:tracePt t="13954" x="6191250" y="1797050"/>
          <p14:tracePt t="13971" x="6210300" y="1797050"/>
          <p14:tracePt t="13987" x="6216650" y="1797050"/>
          <p14:tracePt t="14004" x="6235700" y="1797050"/>
          <p14:tracePt t="14021" x="6273800" y="1797050"/>
          <p14:tracePt t="14037" x="6292850" y="1797050"/>
          <p14:tracePt t="14053" x="6324600" y="1797050"/>
          <p14:tracePt t="14070" x="6369050" y="1797050"/>
          <p14:tracePt t="14087" x="6400800" y="1797050"/>
          <p14:tracePt t="14103" x="6470650" y="1790700"/>
          <p14:tracePt t="14120" x="6483350" y="1784350"/>
          <p14:tracePt t="14137" x="6489700" y="1784350"/>
          <p14:tracePt t="14153" x="6496050" y="1784350"/>
          <p14:tracePt t="14170" x="6508750" y="1778000"/>
          <p14:tracePt t="14186" x="6534150" y="1765300"/>
          <p14:tracePt t="14203" x="6578600" y="1739900"/>
          <p14:tracePt t="14220" x="6597650" y="1739900"/>
          <p14:tracePt t="14238" x="6635750" y="1727200"/>
          <p14:tracePt t="14253" x="6661150" y="1714500"/>
          <p14:tracePt t="14270" x="6673850" y="1695450"/>
          <p14:tracePt t="14286" x="6718300" y="1670050"/>
          <p14:tracePt t="14303" x="6756400" y="1638300"/>
          <p14:tracePt t="14319" x="6788150" y="1606550"/>
          <p14:tracePt t="14336" x="6813550" y="1581150"/>
          <p14:tracePt t="14354" x="6832600" y="1543050"/>
          <p14:tracePt t="14370" x="6845300" y="1517650"/>
          <p14:tracePt t="14387" x="6858000" y="1498600"/>
          <p14:tracePt t="14404" x="6864350" y="1460500"/>
          <p14:tracePt t="14420" x="6864350" y="1422400"/>
          <p14:tracePt t="14437" x="6858000" y="1397000"/>
          <p14:tracePt t="14454" x="6858000" y="1377950"/>
          <p14:tracePt t="14470" x="6845300" y="1352550"/>
          <p14:tracePt t="14487" x="6845300" y="1346200"/>
          <p14:tracePt t="14503" x="6832600" y="1346200"/>
          <p14:tracePt t="14520" x="6826250" y="1339850"/>
          <p14:tracePt t="14537" x="6813550" y="1327150"/>
          <p14:tracePt t="14554" x="6800850" y="1308100"/>
          <p14:tracePt t="14571" x="6756400" y="1282700"/>
          <p14:tracePt t="14604" x="6724650" y="1263650"/>
          <p14:tracePt t="14621" x="6692900" y="1244600"/>
          <p14:tracePt t="14637" x="6680200" y="1231900"/>
          <p14:tracePt t="14653" x="6661150" y="1225550"/>
          <p14:tracePt t="14670" x="6654800" y="1219200"/>
          <p14:tracePt t="14687" x="6648450" y="1219200"/>
          <p14:tracePt t="14704" x="6642100" y="1219200"/>
          <p14:tracePt t="14720" x="6623050" y="1206500"/>
          <p14:tracePt t="14737" x="6610350" y="1200150"/>
          <p14:tracePt t="14754" x="6540500" y="1168400"/>
          <p14:tracePt t="14759" x="6515100" y="1155700"/>
          <p14:tracePt t="14770" x="6489700" y="1149350"/>
          <p14:tracePt t="14786" x="6432550" y="1136650"/>
          <p14:tracePt t="14803" x="6400800" y="1130300"/>
          <p14:tracePt t="14820" x="6394450" y="1130300"/>
          <p14:tracePt t="14838" x="6362700" y="1130300"/>
          <p14:tracePt t="14853" x="6324600" y="1130300"/>
          <p14:tracePt t="14870" x="6292850" y="1130300"/>
          <p14:tracePt t="14887" x="6254750" y="1130300"/>
          <p14:tracePt t="14904" x="6191250" y="1130300"/>
          <p14:tracePt t="14920" x="6140450" y="1130300"/>
          <p14:tracePt t="14937" x="6089650" y="1130300"/>
          <p14:tracePt t="14953" x="6019800" y="1130300"/>
          <p14:tracePt t="14970" x="5937250" y="1130300"/>
          <p14:tracePt t="14986" x="5918200" y="1130300"/>
          <p14:tracePt t="15004" x="5892800" y="1136650"/>
          <p14:tracePt t="15020" x="5880100" y="1143000"/>
          <p14:tracePt t="15037" x="5873750" y="1155700"/>
          <p14:tracePt t="15053" x="5861050" y="1162050"/>
          <p14:tracePt t="15070" x="5829300" y="1200150"/>
          <p14:tracePt t="15087" x="5816600" y="1212850"/>
          <p14:tracePt t="15104" x="5803900" y="1225550"/>
          <p14:tracePt t="15120" x="5797550" y="1238250"/>
          <p14:tracePt t="15137" x="5797550" y="1257300"/>
          <p14:tracePt t="15154" x="5791200" y="1295400"/>
          <p14:tracePt t="15170" x="5784850" y="1333500"/>
          <p14:tracePt t="15187" x="5784850" y="1346200"/>
          <p14:tracePt t="15204" x="5778500" y="1365250"/>
          <p14:tracePt t="15221" x="5778500" y="1384300"/>
          <p14:tracePt t="15237" x="5778500" y="1409700"/>
          <p14:tracePt t="15254" x="5778500" y="1435100"/>
          <p14:tracePt t="15270" x="5778500" y="1441450"/>
          <p14:tracePt t="15287" x="5778500" y="1485900"/>
          <p14:tracePt t="15304" x="5778500" y="1524000"/>
          <p14:tracePt t="15320" x="5784850" y="1549400"/>
          <p14:tracePt t="15337" x="5784850" y="1568450"/>
          <p14:tracePt t="15354" x="5797550" y="1600200"/>
          <p14:tracePt t="15370" x="5810250" y="1606550"/>
          <p14:tracePt t="15388" x="5829300" y="1631950"/>
          <p14:tracePt t="15404" x="5842000" y="1644650"/>
          <p14:tracePt t="15420" x="5854700" y="1663700"/>
          <p14:tracePt t="15438" x="5873750" y="1701800"/>
          <p14:tracePt t="15454" x="5899150" y="1727200"/>
          <p14:tracePt t="15470" x="5911850" y="1746250"/>
          <p14:tracePt t="15487" x="5924550" y="1758950"/>
          <p14:tracePt t="15504" x="5937250" y="1771650"/>
          <p14:tracePt t="15520" x="5943600" y="1784350"/>
          <p14:tracePt t="15537" x="5962650" y="1790700"/>
          <p14:tracePt t="15554" x="5981700" y="1797050"/>
          <p14:tracePt t="15570" x="5988050" y="1803400"/>
          <p14:tracePt t="15587" x="6007100" y="1803400"/>
          <p14:tracePt t="15604" x="6032500" y="1809750"/>
          <p14:tracePt t="15620" x="6057900" y="1809750"/>
          <p14:tracePt t="15636" x="6083300" y="1816100"/>
          <p14:tracePt t="15654" x="6108700" y="1816100"/>
          <p14:tracePt t="15670" x="6115050" y="1816100"/>
          <p14:tracePt t="15686" x="6134100" y="1816100"/>
          <p14:tracePt t="15703" x="6165850" y="1816100"/>
          <p14:tracePt t="15720" x="6191250" y="1816100"/>
          <p14:tracePt t="15736" x="6267450" y="1803400"/>
          <p14:tracePt t="15753" x="6305550" y="1797050"/>
          <p14:tracePt t="15770" x="6318250" y="1790700"/>
          <p14:tracePt t="15786" x="6337300" y="1765300"/>
          <p14:tracePt t="15804" x="6343650" y="1758950"/>
          <p14:tracePt t="15820" x="6369050" y="1739900"/>
          <p14:tracePt t="15837" x="6413500" y="1714500"/>
          <p14:tracePt t="15853" x="6445250" y="1701800"/>
          <p14:tracePt t="15870" x="6477000" y="1682750"/>
          <p14:tracePt t="15887" x="6502400" y="1657350"/>
          <p14:tracePt t="15904" x="6540500" y="1631950"/>
          <p14:tracePt t="15920" x="6553200" y="1612900"/>
          <p14:tracePt t="15937" x="6559550" y="1612900"/>
          <p14:tracePt t="15954" x="6565900" y="1581150"/>
          <p14:tracePt t="15970" x="6565900" y="1555750"/>
          <p14:tracePt t="15988" x="6565900" y="1511300"/>
          <p14:tracePt t="16004" x="6565900" y="1460500"/>
          <p14:tracePt t="16020" x="6565900" y="1409700"/>
          <p14:tracePt t="16036" x="6565900" y="1384300"/>
          <p14:tracePt t="16054" x="6540500" y="1295400"/>
          <p14:tracePt t="16070" x="6515100" y="1244600"/>
          <p14:tracePt t="16087" x="6489700" y="1212850"/>
          <p14:tracePt t="16103" x="6470650" y="1181100"/>
          <p14:tracePt t="16120" x="6438900" y="1149350"/>
          <p14:tracePt t="16136" x="6400800" y="1117600"/>
          <p14:tracePt t="16153" x="6381750" y="1098550"/>
          <p14:tracePt t="16170" x="6356350" y="1079500"/>
          <p14:tracePt t="16186" x="6330950" y="1060450"/>
          <p14:tracePt t="16203" x="6318250" y="1060450"/>
          <p14:tracePt t="16220" x="6292850" y="1047750"/>
          <p14:tracePt t="16236" x="6261100" y="1041400"/>
          <p14:tracePt t="16253" x="6248400" y="1041400"/>
          <p14:tracePt t="16270" x="6235700" y="1041400"/>
          <p14:tracePt t="16286" x="6223000" y="1041400"/>
          <p14:tracePt t="16303" x="6210300" y="1041400"/>
          <p14:tracePt t="16319" x="6197600" y="1041400"/>
          <p14:tracePt t="16336" x="6159500" y="1054100"/>
          <p14:tracePt t="16353" x="6134100" y="1060450"/>
          <p14:tracePt t="16370" x="6102350" y="1079500"/>
          <p14:tracePt t="16387" x="6102350" y="1123950"/>
          <p14:tracePt t="16403" x="6102350" y="1149350"/>
          <p14:tracePt t="16420" x="6108700" y="1155700"/>
          <p14:tracePt t="16438" x="6127750" y="1168400"/>
          <p14:tracePt t="16453" x="6153150" y="1168400"/>
          <p14:tracePt t="16470" x="6210300" y="1168400"/>
          <p14:tracePt t="16487" x="6286500" y="1168400"/>
          <p14:tracePt t="16504" x="6375400" y="1168400"/>
          <p14:tracePt t="16520" x="6464300" y="1149350"/>
          <p14:tracePt t="16537" x="6578600" y="1136650"/>
          <p14:tracePt t="16554" x="6680200" y="1130300"/>
          <p14:tracePt t="16570" x="6724650" y="1130300"/>
          <p14:tracePt t="16587" x="6819900" y="1130300"/>
          <p14:tracePt t="16604" x="6940550" y="1136650"/>
          <p14:tracePt t="16620" x="6991350" y="1155700"/>
          <p14:tracePt t="16637" x="7048500" y="1168400"/>
          <p14:tracePt t="16654" x="7092950" y="1181100"/>
          <p14:tracePt t="16670" x="7207250" y="1206500"/>
          <p14:tracePt t="16687" x="7327900" y="1212850"/>
          <p14:tracePt t="16703" x="7423150" y="1225550"/>
          <p14:tracePt t="16720" x="7537450" y="1244600"/>
          <p14:tracePt t="16737" x="7664450" y="1270000"/>
          <p14:tracePt t="16754" x="7759700" y="1270000"/>
          <p14:tracePt t="16770" x="7899400" y="1295400"/>
          <p14:tracePt t="16787" x="7924800" y="1308100"/>
          <p14:tracePt t="16803" x="7969250" y="1320800"/>
          <p14:tracePt t="16821" x="8058150" y="1365250"/>
          <p14:tracePt t="16837" x="8108950" y="1384300"/>
          <p14:tracePt t="16854" x="8172450" y="1403350"/>
          <p14:tracePt t="16871" x="8229600" y="1422400"/>
          <p14:tracePt t="16887" x="8280400" y="1428750"/>
          <p14:tracePt t="16904" x="8324850" y="1441450"/>
          <p14:tracePt t="16920" x="8382000" y="1454150"/>
          <p14:tracePt t="16936" x="8426450" y="1466850"/>
          <p14:tracePt t="16954" x="8477250" y="1473200"/>
          <p14:tracePt t="16970" x="8502650" y="1473200"/>
          <p14:tracePt t="16987" x="8534400" y="1473200"/>
          <p14:tracePt t="17004" x="8547100" y="1473200"/>
          <p14:tracePt t="17020" x="8553450" y="1473200"/>
          <p14:tracePt t="17038" x="8566150" y="1473200"/>
          <p14:tracePt t="17054" x="8572500" y="1473200"/>
          <p14:tracePt t="17070" x="8585200" y="1473200"/>
          <p14:tracePt t="17087" x="8604250" y="1479550"/>
          <p14:tracePt t="17104" x="8623300" y="1479550"/>
          <p14:tracePt t="17120" x="8648700" y="1479550"/>
          <p14:tracePt t="17137" x="8667750" y="1479550"/>
          <p14:tracePt t="17154" x="8705850" y="1479550"/>
          <p14:tracePt t="17187" x="8712200" y="1479550"/>
          <p14:tracePt t="17204" x="8718550" y="1479550"/>
          <p14:tracePt t="17220" x="8737600" y="1485900"/>
          <p14:tracePt t="17237" x="8750300" y="1492250"/>
          <p14:tracePt t="17253" x="8756650" y="1498600"/>
          <p14:tracePt t="17269" x="8775700" y="1511300"/>
          <p14:tracePt t="17286" x="8788400" y="1524000"/>
          <p14:tracePt t="17303" x="8801100" y="1536700"/>
          <p14:tracePt t="17320" x="8813800" y="1543050"/>
          <p14:tracePt t="17336" x="8820150" y="1555750"/>
          <p14:tracePt t="17353" x="8826500" y="1562100"/>
          <p14:tracePt t="17370" x="8832850" y="1562100"/>
          <p14:tracePt t="17387" x="8839200" y="1581150"/>
          <p14:tracePt t="17404" x="8858250" y="1593850"/>
          <p14:tracePt t="17420" x="8870950" y="1600200"/>
          <p14:tracePt t="17437" x="8877300" y="1606550"/>
          <p14:tracePt t="17454" x="8890000" y="1619250"/>
          <p14:tracePt t="17470" x="8896350" y="1631950"/>
          <p14:tracePt t="17487" x="8921750" y="1651000"/>
          <p14:tracePt t="17504" x="8947150" y="1670050"/>
          <p14:tracePt t="17520" x="8966200" y="1695450"/>
          <p14:tracePt t="17537" x="9004300" y="1727200"/>
          <p14:tracePt t="17553" x="9042400" y="1752600"/>
          <p14:tracePt t="17570" x="9086850" y="1797050"/>
          <p14:tracePt t="17586" x="9093200" y="1803400"/>
          <p14:tracePt t="17604" x="9105900" y="1809750"/>
          <p14:tracePt t="17620" x="9112250" y="1822450"/>
          <p14:tracePt t="17637" x="9112250" y="1828800"/>
          <p14:tracePt t="17654" x="9118600" y="1828800"/>
          <p14:tracePt t="17687" x="9124950" y="1841500"/>
          <p14:tracePt t="17703" x="9131300" y="1847850"/>
          <p14:tracePt t="17720" x="9144000" y="1860550"/>
          <p14:tracePt t="17737" x="9144000" y="1866900"/>
          <p14:tracePt t="17754" x="9150350" y="1879600"/>
          <p14:tracePt t="17770" x="9163050" y="1879600"/>
          <p14:tracePt t="17788" x="9163050" y="1885950"/>
          <p14:tracePt t="17809" x="9169400" y="1885950"/>
          <p14:tracePt t="17820" x="9169400" y="1892300"/>
          <p14:tracePt t="17854" x="9169400" y="1898650"/>
          <p14:tracePt t="17864" x="9169400" y="1905000"/>
          <p14:tracePt t="17879" x="9169400" y="1911350"/>
          <p14:tracePt t="17888" x="9175750" y="1917700"/>
          <p14:tracePt t="17903" x="9175750" y="1930400"/>
          <p14:tracePt t="17919" x="9175750" y="1936750"/>
          <p14:tracePt t="17985" x="9175750" y="1949450"/>
          <p14:tracePt t="17990" x="9182100" y="1949450"/>
          <p14:tracePt t="18003" x="9182100" y="1968500"/>
          <p14:tracePt t="18038" x="9182100" y="1987550"/>
          <p14:tracePt t="18053" x="9182100" y="1993900"/>
          <p14:tracePt t="18070" x="9182100" y="2006600"/>
          <p14:tracePt t="18086" x="9182100" y="2025650"/>
          <p14:tracePt t="18103" x="9182100" y="2038350"/>
          <p14:tracePt t="18119" x="9182100" y="2051050"/>
          <p14:tracePt t="18136" x="9182100" y="2057400"/>
          <p14:tracePt t="18153" x="9182100" y="2063750"/>
          <p14:tracePt t="18170" x="9182100" y="2070100"/>
          <p14:tracePt t="18187" x="9182100" y="2076450"/>
          <p14:tracePt t="18220" x="9182100" y="2095500"/>
          <p14:tracePt t="18237" x="9182100" y="2114550"/>
          <p14:tracePt t="18254" x="9182100" y="2120900"/>
          <p14:tracePt t="18270" x="9182100" y="2146300"/>
          <p14:tracePt t="18287" x="9182100" y="2171700"/>
          <p14:tracePt t="18303" x="9182100" y="2190750"/>
          <p14:tracePt t="18320" x="9182100" y="2197100"/>
          <p14:tracePt t="18409" x="9182100" y="2203450"/>
          <p14:tracePt t="18413" x="9182100" y="2209800"/>
          <p14:tracePt t="18421" x="9182100" y="2222500"/>
          <p14:tracePt t="18436" x="9182100" y="2235200"/>
          <p14:tracePt t="18453" x="9182100" y="2241550"/>
          <p14:tracePt t="18469" x="9182100" y="2254250"/>
          <p14:tracePt t="18487" x="9175750" y="2266950"/>
          <p14:tracePt t="19216" x="9163050" y="2266950"/>
          <p14:tracePt t="19225" x="9131300" y="2279650"/>
          <p14:tracePt t="19237" x="9124950" y="2286000"/>
          <p14:tracePt t="19285" x="9124950" y="2292350"/>
          <p14:tracePt t="19296" x="9118600" y="2311400"/>
          <p14:tracePt t="19306" x="9112250" y="2336800"/>
          <p14:tracePt t="19320" x="9099550" y="2387600"/>
          <p14:tracePt t="19336" x="9080500" y="2457450"/>
          <p14:tracePt t="19353" x="9055100" y="2533650"/>
          <p14:tracePt t="19370" x="9042400" y="2578100"/>
          <p14:tracePt t="19386" x="9023350" y="2622550"/>
          <p14:tracePt t="19404" x="9010650" y="2667000"/>
          <p14:tracePt t="19420" x="8991600" y="2698750"/>
          <p14:tracePt t="19437" x="8991600" y="2705100"/>
          <p14:tracePt t="19471" x="8978900" y="2724150"/>
          <p14:tracePt t="19487" x="8959850" y="2736850"/>
          <p14:tracePt t="19504" x="8947150" y="2762250"/>
          <p14:tracePt t="19520" x="8934450" y="2762250"/>
          <p14:tracePt t="19536" x="8928100" y="2762250"/>
          <p14:tracePt t="19570" x="8921750" y="2762250"/>
          <p14:tracePt t="19586" x="8915400" y="2774950"/>
          <p14:tracePt t="19603" x="8896350" y="2787650"/>
          <p14:tracePt t="19621" x="8845550" y="2838450"/>
          <p14:tracePt t="19637" x="8807450" y="2863850"/>
          <p14:tracePt t="19654" x="8775700" y="2895600"/>
          <p14:tracePt t="19670" x="8769350" y="2901950"/>
          <p14:tracePt t="19687" x="8743950" y="2933700"/>
          <p14:tracePt t="19704" x="8731250" y="2959100"/>
          <p14:tracePt t="19720" x="8718550" y="2984500"/>
          <p14:tracePt t="19737" x="8705850" y="3009900"/>
          <p14:tracePt t="19754" x="8680450" y="3073400"/>
          <p14:tracePt t="19770" x="8655050" y="3111500"/>
          <p14:tracePt t="19788" x="8623300" y="3130550"/>
          <p14:tracePt t="19803" x="8616950" y="3130550"/>
          <p14:tracePt t="19820" x="8610600" y="3130550"/>
          <p14:tracePt t="19856" x="8610600" y="3143250"/>
          <p14:tracePt t="19880" x="8610600" y="3155950"/>
          <p14:tracePt t="19886" x="8610600" y="3168650"/>
          <p14:tracePt t="19906" x="8610600" y="3181350"/>
          <p14:tracePt t="19921" x="8610600" y="3187700"/>
          <p14:tracePt t="19926" x="8610600" y="3194050"/>
          <p14:tracePt t="19937" x="8610600" y="3200400"/>
          <p14:tracePt t="19954" x="8610600" y="3219450"/>
          <p14:tracePt t="19970" x="8610600" y="3244850"/>
          <p14:tracePt t="19987" x="8610600" y="3282950"/>
          <p14:tracePt t="20004" x="8610600" y="3308350"/>
          <p14:tracePt t="20020" x="8610600" y="3321050"/>
          <p14:tracePt t="20037" x="8610600" y="3333750"/>
          <p14:tracePt t="20054" x="8616950" y="3359150"/>
          <p14:tracePt t="20070" x="8636000" y="3403600"/>
          <p14:tracePt t="20087" x="8642350" y="3429000"/>
          <p14:tracePt t="20104" x="8648700" y="3448050"/>
          <p14:tracePt t="20120" x="8661400" y="3467100"/>
          <p14:tracePt t="20137" x="8667750" y="3473450"/>
          <p14:tracePt t="20154" x="8674100" y="3492500"/>
          <p14:tracePt t="20170" x="8680450" y="3505200"/>
          <p14:tracePt t="20186" x="8693150" y="3530600"/>
          <p14:tracePt t="20221" x="8705850" y="3543300"/>
          <p14:tracePt t="20237" x="8718550" y="3562350"/>
          <p14:tracePt t="20254" x="8724900" y="3562350"/>
          <p14:tracePt t="20270" x="8737600" y="3575050"/>
          <p14:tracePt t="20287" x="8756650" y="3587750"/>
          <p14:tracePt t="20305" x="8763000" y="3594100"/>
          <p14:tracePt t="20320" x="8775700" y="3600450"/>
          <p14:tracePt t="20337" x="8782050" y="3600450"/>
          <p14:tracePt t="20384" x="8788400" y="3600450"/>
          <p14:tracePt t="20389" x="8794750" y="3606800"/>
          <p14:tracePt t="20404" x="8807450" y="3606800"/>
          <p14:tracePt t="20420" x="8851900" y="3613150"/>
          <p14:tracePt t="20438" x="8909050" y="3632200"/>
          <p14:tracePt t="20454" x="8928100" y="3638550"/>
          <p14:tracePt t="20470" x="8959850" y="3644900"/>
          <p14:tracePt t="20487" x="8972550" y="3651250"/>
          <p14:tracePt t="20503" x="8985250" y="3651250"/>
          <p14:tracePt t="20520" x="8997950" y="3651250"/>
          <p14:tracePt t="20537" x="9004300" y="3657600"/>
          <p14:tracePt t="20554" x="9010650" y="3657600"/>
          <p14:tracePt t="20570" x="9017000" y="3657600"/>
          <p14:tracePt t="20587" x="9023350" y="3657600"/>
          <p14:tracePt t="20604" x="9061450" y="3663950"/>
          <p14:tracePt t="20620" x="9086850" y="3670300"/>
          <p14:tracePt t="20637" x="9112250" y="3676650"/>
          <p14:tracePt t="20654" x="9131300" y="3676650"/>
          <p14:tracePt t="20670" x="9182100" y="3676650"/>
          <p14:tracePt t="20687" x="9213850" y="3676650"/>
          <p14:tracePt t="20704" x="9239250" y="3676650"/>
          <p14:tracePt t="20720" x="9251950" y="3676650"/>
          <p14:tracePt t="20737" x="9290050" y="3663950"/>
          <p14:tracePt t="20753" x="9309100" y="3644900"/>
          <p14:tracePt t="20770" x="9347200" y="3613150"/>
          <p14:tracePt t="20788" x="9378950" y="3581400"/>
          <p14:tracePt t="20793" x="9398000" y="3556000"/>
          <p14:tracePt t="20803" x="9417050" y="3536950"/>
          <p14:tracePt t="20820" x="9442450" y="3511550"/>
          <p14:tracePt t="20836" x="9474200" y="3473450"/>
          <p14:tracePt t="20853" x="9480550" y="3460750"/>
          <p14:tracePt t="20869" x="9499600" y="3448050"/>
          <p14:tracePt t="20886" x="9518650" y="3416300"/>
          <p14:tracePt t="20903" x="9518650" y="3384550"/>
          <p14:tracePt t="20919" x="9518650" y="3340100"/>
          <p14:tracePt t="20936" x="9518650" y="3295650"/>
          <p14:tracePt t="20953" x="9518650" y="3251200"/>
          <p14:tracePt t="20969" x="9518650" y="3219450"/>
          <p14:tracePt t="20986" x="9518650" y="3187700"/>
          <p14:tracePt t="21003" x="9518650" y="3162300"/>
          <p14:tracePt t="21020" x="9518650" y="3143250"/>
          <p14:tracePt t="21036" x="9505950" y="3098800"/>
          <p14:tracePt t="21053" x="9480550" y="3079750"/>
          <p14:tracePt t="21070" x="9461500" y="3060700"/>
          <p14:tracePt t="21088" x="9455150" y="3054350"/>
          <p14:tracePt t="21103" x="9429750" y="3041650"/>
          <p14:tracePt t="21120" x="9410700" y="3022600"/>
          <p14:tracePt t="21136" x="9385300" y="3016250"/>
          <p14:tracePt t="21153" x="9353550" y="3009900"/>
          <p14:tracePt t="21170" x="9328150" y="2997200"/>
          <p14:tracePt t="21186" x="9283700" y="2990850"/>
          <p14:tracePt t="21203" x="9239250" y="2978150"/>
          <p14:tracePt t="21220" x="9232900" y="2978150"/>
          <p14:tracePt t="21236" x="9194800" y="2965450"/>
          <p14:tracePt t="21253" x="9175750" y="2946400"/>
          <p14:tracePt t="21270" x="9118600" y="2933700"/>
          <p14:tracePt t="21287" x="9112250" y="2933700"/>
          <p14:tracePt t="21303" x="9105900" y="2927350"/>
          <p14:tracePt t="21320" x="9093200" y="2921000"/>
          <p14:tracePt t="21337" x="9080500" y="2921000"/>
          <p14:tracePt t="21354" x="9067800" y="2914650"/>
          <p14:tracePt t="21370" x="9042400" y="2908300"/>
          <p14:tracePt t="21387" x="9010650" y="2895600"/>
          <p14:tracePt t="21404" x="8978900" y="2876550"/>
          <p14:tracePt t="21420" x="8915400" y="2844800"/>
          <p14:tracePt t="21436" x="8890000" y="2832100"/>
          <p14:tracePt t="21454" x="8870950" y="2825750"/>
          <p14:tracePt t="21471" x="8839200" y="2806700"/>
          <p14:tracePt t="21486" x="8826500" y="2800350"/>
          <p14:tracePt t="21503" x="8813800" y="2794000"/>
          <p14:tracePt t="21537" x="8807450" y="2794000"/>
          <p14:tracePt t="21554" x="8788400" y="2794000"/>
          <p14:tracePt t="21570" x="8775700" y="2800350"/>
          <p14:tracePt t="21587" x="8731250" y="2825750"/>
          <p14:tracePt t="21604" x="8686800" y="2851150"/>
          <p14:tracePt t="21620" x="8591550" y="2882900"/>
          <p14:tracePt t="21637" x="8534400" y="2895600"/>
          <p14:tracePt t="21653" x="8502650" y="2901950"/>
          <p14:tracePt t="21670" x="8464550" y="2914650"/>
          <p14:tracePt t="21688" x="8426450" y="2933700"/>
          <p14:tracePt t="21704" x="8394700" y="2946400"/>
          <p14:tracePt t="21720" x="8375650" y="2965450"/>
          <p14:tracePt t="21737" x="8375650" y="2978150"/>
          <p14:tracePt t="21754" x="8375650" y="2990850"/>
          <p14:tracePt t="21770" x="8369300" y="3016250"/>
          <p14:tracePt t="21786" x="8362950" y="3035300"/>
          <p14:tracePt t="21803" x="8350250" y="3073400"/>
          <p14:tracePt t="21820" x="8350250" y="3086100"/>
          <p14:tracePt t="21836" x="8350250" y="3105150"/>
          <p14:tracePt t="21854" x="8350250" y="3111500"/>
          <p14:tracePt t="21870" x="8350250" y="3124200"/>
          <p14:tracePt t="21887" x="8350250" y="3130550"/>
          <p14:tracePt t="21904" x="8356600" y="3143250"/>
          <p14:tracePt t="21920" x="8362950" y="3155950"/>
          <p14:tracePt t="21937" x="8369300" y="3168650"/>
          <p14:tracePt t="21954" x="8388350" y="3194050"/>
          <p14:tracePt t="21970" x="8401050" y="3213100"/>
          <p14:tracePt t="21987" x="8407400" y="3219450"/>
          <p14:tracePt t="22003" x="8407400" y="3232150"/>
          <p14:tracePt t="22021" x="8413750" y="3251200"/>
          <p14:tracePt t="22037" x="8420100" y="3257550"/>
          <p14:tracePt t="22054" x="8426450" y="3270250"/>
          <p14:tracePt t="22071" x="8426450" y="3302000"/>
          <p14:tracePt t="22087" x="8432800" y="3333750"/>
          <p14:tracePt t="22104" x="8445500" y="3359150"/>
          <p14:tracePt t="22120" x="8464550" y="3384550"/>
          <p14:tracePt t="22137" x="8470900" y="3403600"/>
          <p14:tracePt t="22153" x="8483600" y="3416300"/>
          <p14:tracePt t="22170" x="8496300" y="3435350"/>
          <p14:tracePt t="22186" x="8509000" y="3448050"/>
          <p14:tracePt t="22203" x="8521700" y="3460750"/>
          <p14:tracePt t="22220" x="8534400" y="3467100"/>
          <p14:tracePt t="22236" x="8559800" y="3479800"/>
          <p14:tracePt t="22253" x="8572500" y="3492500"/>
          <p14:tracePt t="22270" x="8578850" y="3498850"/>
          <p14:tracePt t="22287" x="8623300" y="3511550"/>
          <p14:tracePt t="22304" x="8655050" y="3517900"/>
          <p14:tracePt t="22320" x="8674100" y="3517900"/>
          <p14:tracePt t="22337" x="8699500" y="3524250"/>
          <p14:tracePt t="22353" x="8724900" y="3530600"/>
          <p14:tracePt t="22369" x="8763000" y="3536950"/>
          <p14:tracePt t="22386" x="8775700" y="3536950"/>
          <p14:tracePt t="22403" x="8801100" y="3536950"/>
          <p14:tracePt t="22419" x="8813800" y="3536950"/>
          <p14:tracePt t="22436" x="8839200" y="3536950"/>
          <p14:tracePt t="22452" x="8864600" y="3536950"/>
          <p14:tracePt t="22469" x="8902700" y="3536950"/>
          <p14:tracePt t="22486" x="8934450" y="3536950"/>
          <p14:tracePt t="22503" x="8959850" y="3536950"/>
          <p14:tracePt t="22519" x="9029700" y="3536950"/>
          <p14:tracePt t="22536" x="9074150" y="3536950"/>
          <p14:tracePt t="22553" x="9112250" y="3536950"/>
          <p14:tracePt t="22570" x="9156700" y="3530600"/>
          <p14:tracePt t="22586" x="9182100" y="3524250"/>
          <p14:tracePt t="22603" x="9226550" y="3505200"/>
          <p14:tracePt t="22620" x="9302750" y="3486150"/>
          <p14:tracePt t="22636" x="9309100" y="3479800"/>
          <p14:tracePt t="22653" x="9347200" y="3479800"/>
          <p14:tracePt t="22670" x="9359900" y="3473450"/>
          <p14:tracePt t="22686" x="9385300" y="3454400"/>
          <p14:tracePt t="22703" x="9398000" y="3441700"/>
          <p14:tracePt t="22720" x="9404350" y="3429000"/>
          <p14:tracePt t="22736" x="9410700" y="3416300"/>
          <p14:tracePt t="22753" x="9410700" y="3390900"/>
          <p14:tracePt t="22770" x="9410700" y="3378200"/>
          <p14:tracePt t="22787" x="9410700" y="3346450"/>
          <p14:tracePt t="22803" x="9410700" y="3302000"/>
          <p14:tracePt t="22819" x="9410700" y="3276600"/>
          <p14:tracePt t="22836" x="9398000" y="3257550"/>
          <p14:tracePt t="22853" x="9391650" y="3225800"/>
          <p14:tracePt t="22869" x="9385300" y="3213100"/>
          <p14:tracePt t="22886" x="9385300" y="3200400"/>
          <p14:tracePt t="22902" x="9366250" y="3168650"/>
          <p14:tracePt t="22919" x="9353550" y="3149600"/>
          <p14:tracePt t="22936" x="9334500" y="3124200"/>
          <p14:tracePt t="22953" x="9321800" y="3111500"/>
          <p14:tracePt t="22970" x="9321800" y="3092450"/>
          <p14:tracePt t="22986" x="9302750" y="3086100"/>
          <p14:tracePt t="23003" x="9302750" y="3073400"/>
          <p14:tracePt t="23019" x="9302750" y="3067050"/>
          <p14:tracePt t="23036" x="9296400" y="3060700"/>
          <p14:tracePt t="23087" x="9296400" y="3054350"/>
          <p14:tracePt t="23097" x="9283700" y="3048000"/>
          <p14:tracePt t="23103" x="9283700" y="3041650"/>
          <p14:tracePt t="23127" x="9277350" y="3041650"/>
          <p14:tracePt t="23140" x="9271000" y="3041650"/>
          <p14:tracePt t="23182" x="9251950" y="3035300"/>
          <p14:tracePt t="23190" x="9239250" y="3035300"/>
          <p14:tracePt t="23200" x="9232900" y="3028950"/>
          <p14:tracePt t="23205" x="9220200" y="3028950"/>
          <p14:tracePt t="23220" x="9201150" y="3028950"/>
          <p14:tracePt t="23236" x="9182100" y="3028950"/>
          <p14:tracePt t="23253" x="9169400" y="3028950"/>
          <p14:tracePt t="23271" x="9042400" y="3022600"/>
          <p14:tracePt t="23286" x="8997950" y="3022600"/>
          <p14:tracePt t="23303" x="8947150" y="3022600"/>
          <p14:tracePt t="23320" x="8909050" y="3022600"/>
          <p14:tracePt t="23336" x="8890000" y="3022600"/>
          <p14:tracePt t="23353" x="8858250" y="3022600"/>
          <p14:tracePt t="23370" x="8851900" y="3022600"/>
          <p14:tracePt t="23422" x="8845550" y="3022600"/>
          <p14:tracePt t="23432" x="8839200" y="3022600"/>
          <p14:tracePt t="23437" x="8826500" y="3022600"/>
          <p14:tracePt t="23453" x="8769350" y="3022600"/>
          <p14:tracePt t="23470" x="8718550" y="3022600"/>
          <p14:tracePt t="23487" x="8636000" y="3028950"/>
          <p14:tracePt t="23503" x="8585200" y="3028950"/>
          <p14:tracePt t="23520" x="8572500" y="3028950"/>
          <p14:tracePt t="32845" x="8572500" y="3035300"/>
          <p14:tracePt t="32869" x="8572500" y="3041650"/>
          <p14:tracePt t="32873" x="8572500" y="3048000"/>
          <p14:tracePt t="32887" x="8578850" y="3054350"/>
          <p14:tracePt t="32904" x="8578850" y="3067050"/>
          <p14:tracePt t="32937" x="8578850" y="3079750"/>
          <p14:tracePt t="32970" x="8585200" y="3105150"/>
          <p14:tracePt t="32987" x="8591550" y="3124200"/>
          <p14:tracePt t="33004" x="8616950" y="3155950"/>
          <p14:tracePt t="33020" x="8655050" y="3206750"/>
          <p14:tracePt t="33037" x="8686800" y="3257550"/>
          <p14:tracePt t="33054" x="8731250" y="3308350"/>
          <p14:tracePt t="33071" x="8750300" y="3352800"/>
          <p14:tracePt t="33087" x="8769350" y="3384550"/>
          <p14:tracePt t="33104" x="8801100" y="3429000"/>
          <p14:tracePt t="33120" x="8832850" y="3454400"/>
          <p14:tracePt t="33137" x="8832850" y="3467100"/>
          <p14:tracePt t="33153" x="8845550" y="3479800"/>
          <p14:tracePt t="33170" x="8858250" y="3498850"/>
          <p14:tracePt t="33187" x="8870950" y="3517900"/>
          <p14:tracePt t="33203" x="8890000" y="3543300"/>
          <p14:tracePt t="33220" x="8896350" y="3562350"/>
          <p14:tracePt t="33237" x="8902700" y="3568700"/>
          <p14:tracePt t="33253" x="8915400" y="3600450"/>
          <p14:tracePt t="33270" x="8934450" y="3651250"/>
          <p14:tracePt t="33287" x="8953500" y="3727450"/>
          <p14:tracePt t="33304" x="8985250" y="3797300"/>
          <p14:tracePt t="33320" x="9010650" y="3873500"/>
          <p14:tracePt t="33336" x="9017000" y="3898900"/>
          <p14:tracePt t="33353" x="9017000" y="3917950"/>
          <p14:tracePt t="33386" x="9017000" y="3924300"/>
          <p14:tracePt t="33417" x="9017000" y="3930650"/>
          <p14:tracePt t="33432" x="9017000" y="3943350"/>
          <p14:tracePt t="33442" x="9017000" y="3962400"/>
          <p14:tracePt t="33453" x="9017000" y="3968750"/>
          <p14:tracePt t="33470" x="9017000" y="3981450"/>
          <p14:tracePt t="33486" x="9017000" y="4000500"/>
          <p14:tracePt t="33520" x="9017000" y="4019550"/>
          <p14:tracePt t="33538" x="9017000" y="4038600"/>
          <p14:tracePt t="33570" x="9017000" y="4044950"/>
          <p14:tracePt t="33587" x="9023350" y="4051300"/>
          <p14:tracePt t="33605" x="9029700" y="4057650"/>
          <p14:tracePt t="33620" x="9036050" y="4070350"/>
          <p14:tracePt t="33637" x="9042400" y="4108450"/>
          <p14:tracePt t="33654" x="9055100" y="4127500"/>
          <p14:tracePt t="33670" x="9061450" y="4146550"/>
          <p14:tracePt t="33687" x="9067800" y="4159250"/>
          <p14:tracePt t="33703" x="9074150" y="4178300"/>
          <p14:tracePt t="33736" x="9080500" y="4191000"/>
          <p14:tracePt t="33753" x="9086850" y="4197350"/>
          <p14:tracePt t="33770" x="9086850" y="4210050"/>
          <p14:tracePt t="33787" x="9093200" y="4216400"/>
          <p14:tracePt t="33803" x="9093200" y="4222750"/>
          <p14:tracePt t="33820" x="9093200" y="4235450"/>
          <p14:tracePt t="33837" x="9093200" y="4241800"/>
          <p14:tracePt t="36796" x="9093200" y="4248150"/>
          <p14:tracePt t="36804" x="9093200" y="4267200"/>
          <p14:tracePt t="36809" x="9093200" y="4286250"/>
          <p14:tracePt t="36833" x="9093200" y="4292600"/>
          <p14:tracePt t="36844" x="9093200" y="4298950"/>
          <p14:tracePt t="36859" x="9093200" y="4305300"/>
          <p14:tracePt t="36870" x="9093200" y="4311650"/>
          <p14:tracePt t="36903" x="9074150" y="4349750"/>
          <p14:tracePt t="36936" x="9061450" y="4381500"/>
          <p14:tracePt t="36953" x="9042400" y="4406900"/>
          <p14:tracePt t="36970" x="9036050" y="4419600"/>
          <p14:tracePt t="36987" x="9029700" y="4451350"/>
          <p14:tracePt t="37004" x="9017000" y="4476750"/>
          <p14:tracePt t="37021" x="9004300" y="4495800"/>
          <p14:tracePt t="37037" x="8991600" y="4502150"/>
          <p14:tracePt t="37053" x="8978900" y="4527550"/>
          <p14:tracePt t="37070" x="8966200" y="4546600"/>
          <p14:tracePt t="37086" x="8966200" y="4559300"/>
          <p14:tracePt t="37103" x="8959850" y="4565650"/>
          <p14:tracePt t="37120" x="8953500" y="4578350"/>
          <p14:tracePt t="37136" x="8947150" y="4591050"/>
          <p14:tracePt t="37153" x="8947150" y="4597400"/>
          <p14:tracePt t="37170" x="8940800" y="4629150"/>
          <p14:tracePt t="37187" x="8934450" y="4654550"/>
          <p14:tracePt t="37204" x="8921750" y="4660900"/>
          <p14:tracePt t="37221" x="8915400" y="4679950"/>
          <p14:tracePt t="37237" x="8915400" y="4699000"/>
          <p14:tracePt t="37254" x="8890000" y="4743450"/>
          <p14:tracePt t="37270" x="8870950" y="4787900"/>
          <p14:tracePt t="37287" x="8851900" y="4832350"/>
          <p14:tracePt t="37304" x="8832850" y="4857750"/>
          <p14:tracePt t="37320" x="8813800" y="4870450"/>
          <p14:tracePt t="37337" x="8807450" y="4870450"/>
          <p14:tracePt t="37389" x="8801100" y="4883150"/>
          <p14:tracePt t="37393" x="8788400" y="4889500"/>
          <p14:tracePt t="37404" x="8763000" y="4895850"/>
          <p14:tracePt t="37420" x="8743950" y="4902200"/>
          <p14:tracePt t="37436" x="8699500" y="4921250"/>
          <p14:tracePt t="37454" x="8686800" y="4921250"/>
          <p14:tracePt t="37471" x="8667750" y="4927600"/>
          <p14:tracePt t="37506" x="8661400" y="4927600"/>
          <p14:tracePt t="37516" x="8648700" y="4927600"/>
          <p14:tracePt t="37526" x="8648700" y="4933950"/>
          <p14:tracePt t="37537" x="8629650" y="4933950"/>
          <p14:tracePt t="37553" x="8566150" y="4953000"/>
          <p14:tracePt t="37570" x="8521700" y="4959350"/>
          <p14:tracePt t="37587" x="8489950" y="4965700"/>
          <p14:tracePt t="37604" x="8477250" y="4965700"/>
          <p14:tracePt t="37621" x="8464550" y="4965700"/>
          <p14:tracePt t="37637" x="8420100" y="4972050"/>
          <p14:tracePt t="37653" x="8388350" y="4978400"/>
          <p14:tracePt t="37670" x="8337550" y="4984750"/>
          <p14:tracePt t="37686" x="8305800" y="4984750"/>
          <p14:tracePt t="37703" x="8280400" y="4984750"/>
          <p14:tracePt t="37720" x="8248650" y="4991100"/>
          <p14:tracePt t="37736" x="8242300" y="5003800"/>
          <p14:tracePt t="37753" x="8229600" y="5003800"/>
          <p14:tracePt t="37771" x="8191500" y="5016500"/>
          <p14:tracePt t="37787" x="8153400" y="5029200"/>
          <p14:tracePt t="37804" x="8115300" y="5035550"/>
          <p14:tracePt t="37820" x="8102600" y="5035550"/>
          <p14:tracePt t="37837" x="8083550" y="5041900"/>
          <p14:tracePt t="37853" x="8070850" y="5041900"/>
          <p14:tracePt t="37898" x="8064500" y="5041900"/>
          <p14:tracePt t="37915" x="8051800" y="5041900"/>
          <p14:tracePt t="37924" x="8039100" y="5041900"/>
          <p14:tracePt t="37937" x="8026400" y="5041900"/>
          <p14:tracePt t="37953" x="8020050" y="5041900"/>
          <p14:tracePt t="37970" x="8001000" y="5041900"/>
          <p14:tracePt t="38003" x="7969250" y="5041900"/>
          <p14:tracePt t="38020" x="7943850" y="5041900"/>
          <p14:tracePt t="38036" x="7931150" y="5041900"/>
          <p14:tracePt t="38053" x="7912100" y="5041900"/>
          <p14:tracePt t="38070" x="7905750" y="5041900"/>
          <p14:tracePt t="38087" x="7880350" y="5048250"/>
          <p14:tracePt t="38103" x="7829550" y="5054600"/>
          <p14:tracePt t="38120" x="7810500" y="5060950"/>
          <p14:tracePt t="38137" x="7785100" y="5060950"/>
          <p14:tracePt t="38153" x="7734300" y="5060950"/>
          <p14:tracePt t="38187" x="7721600" y="5060950"/>
          <p14:tracePt t="38207" x="7715250" y="5060950"/>
          <p14:tracePt t="38220" x="7708900" y="5060950"/>
          <p14:tracePt t="38237" x="7689850" y="5060950"/>
          <p14:tracePt t="38253" x="7664450" y="5060950"/>
          <p14:tracePt t="38270" x="7639050" y="5060950"/>
          <p14:tracePt t="38286" x="7594600" y="5060950"/>
          <p14:tracePt t="38303" x="7505700" y="5067300"/>
          <p14:tracePt t="38320" x="7454900" y="5067300"/>
          <p14:tracePt t="38337" x="7442200" y="5067300"/>
          <p14:tracePt t="38378" x="7435850" y="5067300"/>
          <p14:tracePt t="38387" x="7429500" y="5067300"/>
          <p14:tracePt t="38403" x="7423150" y="5067300"/>
          <p14:tracePt t="38420" x="7410450" y="5067300"/>
          <p14:tracePt t="38436" x="7372350" y="5067300"/>
          <p14:tracePt t="38453" x="7340600" y="5067300"/>
          <p14:tracePt t="38471" x="7308850" y="5067300"/>
          <p14:tracePt t="38487" x="7283450" y="5067300"/>
          <p14:tracePt t="38503" x="7270750" y="5067300"/>
          <p14:tracePt t="38520" x="7258050" y="5067300"/>
          <p14:tracePt t="38536" x="7245350" y="5067300"/>
          <p14:tracePt t="38554" x="7226300" y="5067300"/>
          <p14:tracePt t="38570" x="7219950" y="5067300"/>
          <p14:tracePt t="38588" x="7181850" y="5067300"/>
          <p14:tracePt t="38604" x="7156450" y="5067300"/>
          <p14:tracePt t="38621" x="7124700" y="5067300"/>
          <p14:tracePt t="38637" x="7112000" y="5067300"/>
          <p14:tracePt t="38654" x="7092950" y="5067300"/>
          <p14:tracePt t="38671" x="7048500" y="5067300"/>
          <p14:tracePt t="38688" x="7029450" y="5067300"/>
          <p14:tracePt t="38704" x="7016750" y="5067300"/>
          <p14:tracePt t="38721" x="6985000" y="5067300"/>
          <p14:tracePt t="38737" x="6953250" y="5067300"/>
          <p14:tracePt t="38754" x="6883400" y="5067300"/>
          <p14:tracePt t="38770" x="6832600" y="5067300"/>
          <p14:tracePt t="38787" x="6794500" y="5067300"/>
          <p14:tracePt t="38804" x="6775450" y="5067300"/>
          <p14:tracePt t="38820" x="6737350" y="5073650"/>
          <p14:tracePt t="38837" x="6724650" y="5073650"/>
          <p14:tracePt t="38854" x="6711950" y="5073650"/>
          <p14:tracePt t="38870" x="6699250" y="5073650"/>
          <p14:tracePt t="38886" x="6661150" y="5080000"/>
          <p14:tracePt t="38903" x="6635750" y="5086350"/>
          <p14:tracePt t="38920" x="6591300" y="5086350"/>
          <p14:tracePt t="38937" x="6572250" y="5086350"/>
          <p14:tracePt t="38954" x="6559550" y="5086350"/>
          <p14:tracePt t="38971" x="6508750" y="5092700"/>
          <p14:tracePt t="38987" x="6477000" y="5105400"/>
          <p14:tracePt t="39003" x="6388100" y="5118100"/>
          <p14:tracePt t="39020" x="6350000" y="5124450"/>
          <p14:tracePt t="39037" x="6330950" y="5124450"/>
          <p14:tracePt t="39053" x="6305550" y="5130800"/>
          <p14:tracePt t="39070" x="6286500" y="5130800"/>
          <p14:tracePt t="39087" x="6273800" y="5130800"/>
          <p14:tracePt t="39104" x="6248400" y="5137150"/>
          <p14:tracePt t="39120" x="6203950" y="5137150"/>
          <p14:tracePt t="39137" x="6140450" y="5137150"/>
          <p14:tracePt t="39154" x="6096000" y="5143500"/>
          <p14:tracePt t="39170" x="6064250" y="5143500"/>
          <p14:tracePt t="39187" x="6019800" y="5143500"/>
          <p14:tracePt t="39203" x="5988050" y="5143500"/>
          <p14:tracePt t="39221" x="5949950" y="5143500"/>
          <p14:tracePt t="39237" x="5918200" y="5143500"/>
          <p14:tracePt t="39254" x="5911850" y="5143500"/>
          <p14:tracePt t="39270" x="5911850" y="5137150"/>
          <p14:tracePt t="39286" x="5899150" y="5137150"/>
          <p14:tracePt t="39321" x="5892800" y="5137150"/>
          <p14:tracePt t="39336" x="5880100" y="5137150"/>
          <p14:tracePt t="39353" x="5867400" y="5137150"/>
          <p14:tracePt t="39370" x="5803900" y="5137150"/>
          <p14:tracePt t="39387" x="5740400" y="5124450"/>
          <p14:tracePt t="39403" x="5695950" y="5118100"/>
          <p14:tracePt t="39420" x="5683250" y="5111750"/>
          <p14:tracePt t="39437" x="5676900" y="5105400"/>
          <p14:tracePt t="39453" x="5664200" y="5105400"/>
          <p14:tracePt t="39471" x="5664200" y="5099050"/>
          <p14:tracePt t="39487" x="5651500" y="5092700"/>
          <p14:tracePt t="39503" x="5632450" y="5080000"/>
          <p14:tracePt t="39520" x="5613400" y="5067300"/>
          <p14:tracePt t="39536" x="5588000" y="5060950"/>
          <p14:tracePt t="39553" x="5549900" y="5016500"/>
          <p14:tracePt t="39570" x="5537200" y="5003800"/>
          <p14:tracePt t="39587" x="5537200" y="4997450"/>
          <p14:tracePt t="39603" x="5537200" y="4991100"/>
          <p14:tracePt t="39620" x="5537200" y="4978400"/>
          <p14:tracePt t="39637" x="5537200" y="4972050"/>
          <p14:tracePt t="39653" x="5530850" y="4959350"/>
          <p14:tracePt t="39670" x="5524500" y="4946650"/>
          <p14:tracePt t="39755" x="5524500" y="4940300"/>
          <p14:tracePt t="39760" x="5524500" y="4933950"/>
          <p14:tracePt t="39772" x="5524500" y="4927600"/>
          <p14:tracePt t="39787" x="5518150" y="4895850"/>
          <p14:tracePt t="39803" x="5511800" y="4864100"/>
          <p14:tracePt t="39820" x="5511800" y="4832350"/>
          <p14:tracePt t="39836" x="5511800" y="4806950"/>
          <p14:tracePt t="39854" x="5511800" y="4787900"/>
          <p14:tracePt t="39870" x="5511800" y="4775200"/>
          <p14:tracePt t="39887" x="5511800" y="4756150"/>
          <p14:tracePt t="39903" x="5518150" y="4737100"/>
          <p14:tracePt t="39920" x="5537200" y="4718050"/>
          <p14:tracePt t="39937" x="5562600" y="4686300"/>
          <p14:tracePt t="39954" x="5575300" y="4673600"/>
          <p14:tracePt t="39971" x="5588000" y="4648200"/>
          <p14:tracePt t="39986" x="5594350" y="4641850"/>
          <p14:tracePt t="40003" x="5600700" y="4635500"/>
          <p14:tracePt t="40020" x="5613400" y="4622800"/>
          <p14:tracePt t="40036" x="5626100" y="4603750"/>
          <p14:tracePt t="40054" x="5638800" y="4603750"/>
          <p14:tracePt t="40071" x="5651500" y="4597400"/>
          <p14:tracePt t="40087" x="5670550" y="4597400"/>
          <p14:tracePt t="40104" x="5695950" y="4578350"/>
          <p14:tracePt t="40121" x="5734050" y="4552950"/>
          <p14:tracePt t="40138" x="5797550" y="4527550"/>
          <p14:tracePt t="40154" x="5848350" y="4508500"/>
          <p14:tracePt t="40170" x="5880100" y="4495800"/>
          <p14:tracePt t="40187" x="5905500" y="4483100"/>
          <p14:tracePt t="40203" x="5969000" y="4464050"/>
          <p14:tracePt t="40220" x="6000750" y="4457700"/>
          <p14:tracePt t="40236" x="6045200" y="4451350"/>
          <p14:tracePt t="40253" x="6083300" y="4451350"/>
          <p14:tracePt t="40270" x="6108700" y="4451350"/>
          <p14:tracePt t="40287" x="6140450" y="4451350"/>
          <p14:tracePt t="40303" x="6178550" y="4451350"/>
          <p14:tracePt t="40320" x="6242050" y="4445000"/>
          <p14:tracePt t="40337" x="6248400" y="4445000"/>
          <p14:tracePt t="40354" x="6286500" y="4438650"/>
          <p14:tracePt t="40371" x="6318250" y="4438650"/>
          <p14:tracePt t="40387" x="6337300" y="4438650"/>
          <p14:tracePt t="40404" x="6356350" y="4438650"/>
          <p14:tracePt t="40421" x="6375400" y="4445000"/>
          <p14:tracePt t="40437" x="6407150" y="4451350"/>
          <p14:tracePt t="40454" x="6426200" y="4451350"/>
          <p14:tracePt t="40471" x="6438900" y="4457700"/>
          <p14:tracePt t="40487" x="6445250" y="4464050"/>
          <p14:tracePt t="40504" x="6451600" y="4464050"/>
          <p14:tracePt t="40520" x="6464300" y="4470400"/>
          <p14:tracePt t="40522" x="6470650" y="4470400"/>
          <p14:tracePt t="40537" x="6483350" y="4483100"/>
          <p14:tracePt t="40553" x="6489700" y="4495800"/>
          <p14:tracePt t="40570" x="6502400" y="4508500"/>
          <p14:tracePt t="40586" x="6508750" y="4521200"/>
          <p14:tracePt t="40603" x="6515100" y="4540250"/>
          <p14:tracePt t="40620" x="6521450" y="4559300"/>
          <p14:tracePt t="40636" x="6521450" y="4578350"/>
          <p14:tracePt t="40653" x="6521450" y="4597400"/>
          <p14:tracePt t="40671" x="6521450" y="4622800"/>
          <p14:tracePt t="40688" x="6521450" y="4641850"/>
          <p14:tracePt t="40703" x="6527800" y="4654550"/>
          <p14:tracePt t="40720" x="6527800" y="4660900"/>
          <p14:tracePt t="40736" x="6534150" y="4679950"/>
          <p14:tracePt t="40753" x="6540500" y="4692650"/>
          <p14:tracePt t="40770" x="6546850" y="4699000"/>
          <p14:tracePt t="40787" x="6553200" y="4699000"/>
          <p14:tracePt t="40804" x="6553200" y="4711700"/>
          <p14:tracePt t="40820" x="6584950" y="4768850"/>
          <p14:tracePt t="40837" x="6597650" y="4794250"/>
          <p14:tracePt t="40853" x="6604000" y="4813300"/>
          <p14:tracePt t="40870" x="6604000" y="4838700"/>
          <p14:tracePt t="40887" x="6610350" y="4870450"/>
          <p14:tracePt t="40903" x="6610350" y="4889500"/>
          <p14:tracePt t="40920" x="6616700" y="4927600"/>
          <p14:tracePt t="40953" x="6623050" y="4946650"/>
          <p14:tracePt t="40970" x="6629400" y="4984750"/>
          <p14:tracePt t="40986" x="6629400" y="4991100"/>
          <p14:tracePt t="41004" x="6629400" y="4997450"/>
          <p14:tracePt t="41020" x="6629400" y="5016500"/>
          <p14:tracePt t="41037" x="6629400" y="5029200"/>
          <p14:tracePt t="41053" x="6629400" y="5048250"/>
          <p14:tracePt t="41070" x="6629400" y="5060950"/>
          <p14:tracePt t="41087" x="6629400" y="5086350"/>
          <p14:tracePt t="41103" x="6623050" y="5092700"/>
          <p14:tracePt t="41120" x="6610350" y="5118100"/>
          <p14:tracePt t="41137" x="6591300" y="5137150"/>
          <p14:tracePt t="41154" x="6578600" y="5143500"/>
          <p14:tracePt t="41203" x="6572250" y="5149850"/>
          <p14:tracePt t="41213" x="6553200" y="5156200"/>
          <p14:tracePt t="41220" x="6553200" y="5162550"/>
          <p14:tracePt t="41237" x="6521450" y="5168900"/>
          <p14:tracePt t="41253" x="6515100" y="5168900"/>
          <p14:tracePt t="41290" x="6508750" y="5168900"/>
          <p14:tracePt t="41304" x="6496050" y="5168900"/>
          <p14:tracePt t="41320" x="6489700" y="5168900"/>
          <p14:tracePt t="41337" x="6470650" y="5175250"/>
          <p14:tracePt t="41353" x="6413500" y="5187950"/>
          <p14:tracePt t="41370" x="6381750" y="5194300"/>
          <p14:tracePt t="41386" x="6350000" y="5200650"/>
          <p14:tracePt t="41403" x="6318250" y="5200650"/>
          <p14:tracePt t="41420" x="6299200" y="5200650"/>
          <p14:tracePt t="41437" x="6286500" y="5200650"/>
          <p14:tracePt t="41454" x="6273800" y="5200650"/>
          <p14:tracePt t="41470" x="6242050" y="5200650"/>
          <p14:tracePt t="41487" x="6203950" y="5200650"/>
          <p14:tracePt t="41503" x="6153150" y="5200650"/>
          <p14:tracePt t="41520" x="6076950" y="5200650"/>
          <p14:tracePt t="41537" x="6064250" y="5200650"/>
          <p14:tracePt t="41553" x="6026150" y="5200650"/>
          <p14:tracePt t="41570" x="5988050" y="5200650"/>
          <p14:tracePt t="41616" x="5988050" y="5194300"/>
          <p14:tracePt t="41627" x="5981700" y="5194300"/>
          <p14:tracePt t="41638" x="5969000" y="5194300"/>
          <p14:tracePt t="41654" x="5949950" y="5187950"/>
          <p14:tracePt t="41670" x="5911850" y="5175250"/>
          <p14:tracePt t="41687" x="5892800" y="5156200"/>
          <p14:tracePt t="41703" x="5861050" y="5143500"/>
          <p14:tracePt t="41720" x="5829300" y="5111750"/>
          <p14:tracePt t="41736" x="5797550" y="5086350"/>
          <p14:tracePt t="41753" x="5791200" y="5073650"/>
          <p14:tracePt t="41771" x="5784850" y="5067300"/>
          <p14:tracePt t="41788" x="5778500" y="5048250"/>
          <p14:tracePt t="41804" x="5765800" y="5041900"/>
          <p14:tracePt t="41820" x="5759450" y="5035550"/>
          <p14:tracePt t="41868" x="5753100" y="5029200"/>
          <p14:tracePt t="41889" x="5746750" y="5022850"/>
          <p14:tracePt t="41899" x="5746750" y="5016500"/>
          <p14:tracePt t="41909" x="5740400" y="5016500"/>
          <p14:tracePt t="41920" x="5727700" y="5010150"/>
          <p14:tracePt t="41937" x="5715000" y="4959350"/>
          <p14:tracePt t="41953" x="5708650" y="4902200"/>
          <p14:tracePt t="41970" x="5708650" y="4864100"/>
          <p14:tracePt t="41987" x="5708650" y="4845050"/>
          <p14:tracePt t="42004" x="5708650" y="4819650"/>
          <p14:tracePt t="42020" x="5708650" y="4800600"/>
          <p14:tracePt t="42037" x="5708650" y="4787900"/>
          <p14:tracePt t="42054" x="5708650" y="4781550"/>
          <p14:tracePt t="42070" x="5708650" y="4768850"/>
          <p14:tracePt t="42090" x="5715000" y="4756150"/>
          <p14:tracePt t="42107" x="5721350" y="4756150"/>
          <p14:tracePt t="42120" x="5721350" y="4737100"/>
          <p14:tracePt t="42137" x="5727700" y="4730750"/>
          <p14:tracePt t="42153" x="5753100" y="4699000"/>
          <p14:tracePt t="42171" x="5759450" y="4686300"/>
          <p14:tracePt t="42187" x="5765800" y="4679950"/>
          <p14:tracePt t="42204" x="5772150" y="4673600"/>
          <p14:tracePt t="42221" x="5778500" y="4660900"/>
          <p14:tracePt t="42237" x="5784850" y="4654550"/>
          <p14:tracePt t="42254" x="5791200" y="4648200"/>
          <p14:tracePt t="42271" x="5797550" y="4635500"/>
          <p14:tracePt t="42287" x="5816600" y="4622800"/>
          <p14:tracePt t="42304" x="5835650" y="4610100"/>
          <p14:tracePt t="42321" x="5867400" y="4603750"/>
          <p14:tracePt t="42337" x="5892800" y="4603750"/>
          <p14:tracePt t="42354" x="5899150" y="4591050"/>
          <p14:tracePt t="42371" x="5911850" y="4584700"/>
          <p14:tracePt t="42387" x="5930900" y="4578350"/>
          <p14:tracePt t="42404" x="5949950" y="4578350"/>
          <p14:tracePt t="42421" x="5988050" y="4565650"/>
          <p14:tracePt t="42437" x="6019800" y="4552950"/>
          <p14:tracePt t="42454" x="6038850" y="4552950"/>
          <p14:tracePt t="42470" x="6051550" y="4552950"/>
          <p14:tracePt t="42487" x="6070600" y="4552950"/>
          <p14:tracePt t="42504" x="6083300" y="4552950"/>
          <p14:tracePt t="42521" x="6102350" y="4552950"/>
          <p14:tracePt t="42554" x="6115050" y="4552950"/>
          <p14:tracePt t="42571" x="6127750" y="4552950"/>
          <p14:tracePt t="42588" x="6153150" y="4552950"/>
          <p14:tracePt t="42604" x="6178550" y="4552950"/>
          <p14:tracePt t="42620" x="6210300" y="4559300"/>
          <p14:tracePt t="42637" x="6229350" y="4559300"/>
          <p14:tracePt t="42654" x="6261100" y="4559300"/>
          <p14:tracePt t="42671" x="6299200" y="4559300"/>
          <p14:tracePt t="42687" x="6330950" y="4559300"/>
          <p14:tracePt t="42705" x="6369050" y="4559300"/>
          <p14:tracePt t="42721" x="6375400" y="4559300"/>
          <p14:tracePt t="42737" x="6407150" y="4559300"/>
          <p14:tracePt t="42755" x="6438900" y="4559300"/>
          <p14:tracePt t="42770" x="6451600" y="4559300"/>
          <p14:tracePt t="42787" x="6470650" y="4565650"/>
          <p14:tracePt t="42804" x="6496050" y="4578350"/>
          <p14:tracePt t="42820" x="6508750" y="4591050"/>
          <p14:tracePt t="42836" x="6527800" y="4597400"/>
          <p14:tracePt t="42853" x="6540500" y="4616450"/>
          <p14:tracePt t="42870" x="6546850" y="4616450"/>
          <p14:tracePt t="42886" x="6553200" y="4635500"/>
          <p14:tracePt t="42903" x="6565900" y="4648200"/>
          <p14:tracePt t="42921" x="6584950" y="4686300"/>
          <p14:tracePt t="42937" x="6591300" y="4699000"/>
          <p14:tracePt t="42954" x="6597650" y="4705350"/>
          <p14:tracePt t="42971" x="6604000" y="4711700"/>
          <p14:tracePt t="42987" x="6623050" y="4749800"/>
          <p14:tracePt t="43004" x="6629400" y="4762500"/>
          <p14:tracePt t="43021" x="6635750" y="4781550"/>
          <p14:tracePt t="43037" x="6642100" y="4794250"/>
          <p14:tracePt t="43054" x="6648450" y="4806950"/>
          <p14:tracePt t="43140" x="6648450" y="4813300"/>
          <p14:tracePt t="43150" x="6648450" y="4819650"/>
          <p14:tracePt t="43180" x="6648450" y="4826000"/>
          <p14:tracePt t="43195" x="6648450" y="4832350"/>
          <p14:tracePt t="43206" x="6648450" y="4838700"/>
          <p14:tracePt t="43211" x="6648450" y="4845050"/>
          <p14:tracePt t="43221" x="6648450" y="4857750"/>
          <p14:tracePt t="43237" x="6648450" y="4870450"/>
          <p14:tracePt t="43253" x="6648450" y="4889500"/>
          <p14:tracePt t="43270" x="6635750" y="4908550"/>
          <p14:tracePt t="43286" x="6629400" y="4927600"/>
          <p14:tracePt t="43303" x="6610350" y="4946650"/>
          <p14:tracePt t="43337" x="6610350" y="4953000"/>
          <p14:tracePt t="43354" x="6591300" y="4984750"/>
          <p14:tracePt t="43370" x="6572250" y="5010150"/>
          <p14:tracePt t="43387" x="6559550" y="5022850"/>
          <p14:tracePt t="43404" x="6546850" y="5041900"/>
          <p14:tracePt t="43420" x="6521450" y="5060950"/>
          <p14:tracePt t="43437" x="6515100" y="5067300"/>
          <p14:tracePt t="43453" x="6496050" y="5086350"/>
          <p14:tracePt t="43470" x="6477000" y="5086350"/>
          <p14:tracePt t="43487" x="6464300" y="5092700"/>
          <p14:tracePt t="43504" x="6451600" y="5092700"/>
          <p14:tracePt t="43520" x="6438900" y="5092700"/>
          <p14:tracePt t="43536" x="6432550" y="5092700"/>
          <p14:tracePt t="43554" x="6419850" y="5092700"/>
          <p14:tracePt t="43571" x="6400800" y="5092700"/>
          <p14:tracePt t="43587" x="6381750" y="5092700"/>
          <p14:tracePt t="43604" x="6362700" y="5092700"/>
          <p14:tracePt t="43621" x="6350000" y="5092700"/>
          <p14:tracePt t="43637" x="6337300" y="5092700"/>
          <p14:tracePt t="43654" x="6305550" y="5092700"/>
          <p14:tracePt t="43670" x="6267450" y="5092700"/>
          <p14:tracePt t="43687" x="6216650" y="5092700"/>
          <p14:tracePt t="43704" x="6178550" y="5099050"/>
          <p14:tracePt t="43721" x="6146800" y="5105400"/>
          <p14:tracePt t="43737" x="6108700" y="5105400"/>
          <p14:tracePt t="43754" x="6070600" y="5105400"/>
          <p14:tracePt t="43770" x="6064250" y="5105400"/>
          <p14:tracePt t="43788" x="6038850" y="5105400"/>
          <p14:tracePt t="43804" x="6032500" y="5105400"/>
          <p14:tracePt t="43821" x="6013450" y="5105400"/>
          <p14:tracePt t="43837" x="5988050" y="5105400"/>
          <p14:tracePt t="43854" x="5937250" y="5105400"/>
          <p14:tracePt t="43870" x="5899150" y="5105400"/>
          <p14:tracePt t="43887" x="5867400" y="5105400"/>
          <p14:tracePt t="43904" x="5835650" y="5105400"/>
          <p14:tracePt t="43920" x="5822950" y="5105400"/>
          <p14:tracePt t="43937" x="5772150" y="5105400"/>
          <p14:tracePt t="43954" x="5746750" y="5105400"/>
          <p14:tracePt t="43970" x="5740400" y="5099050"/>
          <p14:tracePt t="43987" x="5734050" y="5092700"/>
          <p14:tracePt t="44004" x="5715000" y="5080000"/>
          <p14:tracePt t="44021" x="5708650" y="5067300"/>
          <p14:tracePt t="44037" x="5695950" y="5041900"/>
          <p14:tracePt t="44042" x="5683250" y="5035550"/>
          <p14:tracePt t="44054" x="5670550" y="5022850"/>
          <p14:tracePt t="44070" x="5651500" y="4997450"/>
          <p14:tracePt t="44087" x="5645150" y="4978400"/>
          <p14:tracePt t="44104" x="5638800" y="4965700"/>
          <p14:tracePt t="44120" x="5632450" y="4953000"/>
          <p14:tracePt t="44138" x="5626100" y="4940300"/>
          <p14:tracePt t="44153" x="5626100" y="4933950"/>
          <p14:tracePt t="44170" x="5626100" y="4921250"/>
          <p14:tracePt t="44187" x="5619750" y="4902200"/>
          <p14:tracePt t="44204" x="5613400" y="4883150"/>
          <p14:tracePt t="44220" x="5613400" y="4870450"/>
          <p14:tracePt t="44237" x="5613400" y="4857750"/>
          <p14:tracePt t="44254" x="5613400" y="4845050"/>
          <p14:tracePt t="44287" x="5613400" y="4838700"/>
          <p14:tracePt t="44304" x="5619750" y="4832350"/>
          <p14:tracePt t="44321" x="5619750" y="4826000"/>
          <p14:tracePt t="44337" x="5619750" y="4813300"/>
          <p14:tracePt t="44354" x="5632450" y="4813300"/>
          <p14:tracePt t="44370" x="5632450" y="4806950"/>
          <p14:tracePt t="44387" x="5651500" y="4800600"/>
          <p14:tracePt t="44404" x="5664200" y="4775200"/>
          <p14:tracePt t="44420" x="5689600" y="4756150"/>
          <p14:tracePt t="44437" x="5708650" y="4730750"/>
          <p14:tracePt t="44454" x="5740400" y="4711700"/>
          <p14:tracePt t="44470" x="5765800" y="4679950"/>
          <p14:tracePt t="44488" x="5816600" y="4641850"/>
          <p14:tracePt t="44504" x="5835650" y="4629150"/>
          <p14:tracePt t="44520" x="5873750" y="4603750"/>
          <p14:tracePt t="44537" x="5911850" y="4591050"/>
          <p14:tracePt t="44542" x="5937250" y="4578350"/>
          <p14:tracePt t="44553" x="5975350" y="4572000"/>
          <p14:tracePt t="44570" x="6019800" y="4572000"/>
          <p14:tracePt t="44587" x="6038850" y="4572000"/>
          <p14:tracePt t="44604" x="6064250" y="4572000"/>
          <p14:tracePt t="44620" x="6102350" y="4578350"/>
          <p14:tracePt t="44637" x="6159500" y="4578350"/>
          <p14:tracePt t="44654" x="6210300" y="4578350"/>
          <p14:tracePt t="44670" x="6248400" y="4578350"/>
          <p14:tracePt t="44687" x="6286500" y="4591050"/>
          <p14:tracePt t="44705" x="6330950" y="4616450"/>
          <p14:tracePt t="44720" x="6350000" y="4629150"/>
          <p14:tracePt t="44737" x="6362700" y="4648200"/>
          <p14:tracePt t="44754" x="6375400" y="4679950"/>
          <p14:tracePt t="44771" x="6394450" y="4699000"/>
          <p14:tracePt t="44787" x="6407150" y="4705350"/>
          <p14:tracePt t="44935" x="6413500" y="4705350"/>
          <p14:tracePt t="50904" x="6407150" y="4718050"/>
          <p14:tracePt t="50910" x="6381750" y="4730750"/>
          <p14:tracePt t="50920" x="6362700" y="4737100"/>
          <p14:tracePt t="50937" x="6337300" y="4749800"/>
          <p14:tracePt t="50953" x="6305550" y="4756150"/>
          <p14:tracePt t="50970" x="6286500" y="4775200"/>
          <p14:tracePt t="51003" x="6273800" y="4787900"/>
          <p14:tracePt t="51037" x="6216650" y="4813300"/>
          <p14:tracePt t="51054" x="6203950" y="4813300"/>
          <p14:tracePt t="51071" x="6172200" y="4826000"/>
          <p14:tracePt t="51087" x="6159500" y="4826000"/>
          <p14:tracePt t="51104" x="6153150" y="4838700"/>
          <p14:tracePt t="51121" x="6121400" y="4851400"/>
          <p14:tracePt t="51137" x="6102350" y="4851400"/>
          <p14:tracePt t="51153" x="6076950" y="4864100"/>
          <p14:tracePt t="51170" x="6051550" y="4870450"/>
          <p14:tracePt t="51187" x="6019800" y="4876800"/>
          <p14:tracePt t="51204" x="6013450" y="4876800"/>
          <p14:tracePt t="51220" x="6000750" y="4876800"/>
          <p14:tracePt t="51237" x="5988050" y="4876800"/>
          <p14:tracePt t="51305" x="5981700" y="4876800"/>
          <p14:tracePt t="51320" x="5975350" y="4876800"/>
          <p14:tracePt t="51330" x="5962650" y="4876800"/>
          <p14:tracePt t="51390" x="5956300" y="4876800"/>
          <p14:tracePt t="51400" x="5949950" y="4876800"/>
          <p14:tracePt t="52915" x="5918200" y="4889500"/>
          <p14:tracePt t="52922" x="5848350" y="4921250"/>
          <p14:tracePt t="52931" x="5784850" y="4940300"/>
          <p14:tracePt t="52936" x="5695950" y="4953000"/>
          <p14:tracePt t="52953" x="5568950" y="4978400"/>
          <p14:tracePt t="52970" x="5448300" y="4997450"/>
          <p14:tracePt t="53004" x="5334000" y="5022850"/>
          <p14:tracePt t="53037" x="5321300" y="5022850"/>
          <p14:tracePt t="53260" x="5314950" y="5022850"/>
          <p14:tracePt t="53275" x="5295900" y="5022850"/>
          <p14:tracePt t="53285" x="5289550" y="5029200"/>
          <p14:tracePt t="53290" x="5245100" y="5035550"/>
          <p14:tracePt t="53304" x="5099050" y="5041900"/>
          <p14:tracePt t="53320" x="5029200" y="5048250"/>
          <p14:tracePt t="53337" x="4997450" y="5048250"/>
          <p14:tracePt t="53353" x="4889500" y="5060950"/>
          <p14:tracePt t="53370" x="4832350" y="5073650"/>
          <p14:tracePt t="53387" x="4787900" y="5080000"/>
          <p14:tracePt t="53404" x="4762500" y="5086350"/>
          <p14:tracePt t="53420" x="4743450" y="5086350"/>
          <p14:tracePt t="53437" x="4730750" y="5086350"/>
          <p14:tracePt t="53454" x="4641850" y="5092700"/>
          <p14:tracePt t="53470" x="4616450" y="5092700"/>
          <p14:tracePt t="53486" x="4591050" y="5092700"/>
          <p14:tracePt t="53503" x="4572000" y="5092700"/>
          <p14:tracePt t="53520" x="4527550" y="5092700"/>
          <p14:tracePt t="53537" x="4502150" y="5092700"/>
          <p14:tracePt t="53554" x="4476750" y="5092700"/>
          <p14:tracePt t="53571" x="4438650" y="5092700"/>
          <p14:tracePt t="53613" x="4432300" y="5092700"/>
          <p14:tracePt t="53619" x="4425950" y="5092700"/>
          <p14:tracePt t="53637" x="4387850" y="5105400"/>
          <p14:tracePt t="53653" x="4292600" y="5111750"/>
          <p14:tracePt t="53671" x="4222750" y="5124450"/>
          <p14:tracePt t="53687" x="4210050" y="5124450"/>
          <p14:tracePt t="53691" x="4197350" y="5124450"/>
          <p14:tracePt t="53739" x="4191000" y="5124450"/>
          <p14:tracePt t="53747" x="4184650" y="5130800"/>
          <p14:tracePt t="53753" x="4171950" y="5137150"/>
          <p14:tracePt t="53770" x="4140200" y="5149850"/>
          <p14:tracePt t="53787" x="4108450" y="5162550"/>
          <p14:tracePt t="53803" x="4095750" y="5162550"/>
          <p14:tracePt t="53820" x="4070350" y="5162550"/>
          <p14:tracePt t="53890" x="4057650" y="5162550"/>
          <p14:tracePt t="53906" x="4038600" y="5162550"/>
          <p14:tracePt t="53915" x="4032250" y="5162550"/>
          <p14:tracePt t="53925" x="4019550" y="5168900"/>
          <p14:tracePt t="53936" x="3994150" y="5168900"/>
          <p14:tracePt t="53953" x="3981450" y="5168900"/>
          <p14:tracePt t="54067" x="3975100" y="5168900"/>
          <p14:tracePt t="54077" x="3968750" y="5168900"/>
          <p14:tracePt t="54097" x="3962400" y="5168900"/>
          <p14:tracePt t="54117" x="3956050" y="5168900"/>
          <p14:tracePt t="54122" x="3949700" y="5168900"/>
          <p14:tracePt t="54137" x="3943350" y="5168900"/>
          <p14:tracePt t="54153" x="3937000" y="5168900"/>
          <p14:tracePt t="54170" x="3930650" y="5168900"/>
          <p14:tracePt t="54187" x="3924300" y="5168900"/>
          <p14:tracePt t="54243" x="3917950" y="5168900"/>
          <p14:tracePt t="54284" x="3911600" y="5168900"/>
          <p14:tracePt t="54298" x="3905250" y="5168900"/>
          <p14:tracePt t="54329" x="3898900" y="5168900"/>
          <p14:tracePt t="54339" x="3886200" y="5168900"/>
          <p14:tracePt t="54347" x="3879850" y="5168900"/>
          <p14:tracePt t="54353" x="3860800" y="5168900"/>
          <p14:tracePt t="54371" x="3835400" y="5168900"/>
          <p14:tracePt t="54387" x="3816350" y="5168900"/>
          <p14:tracePt t="54404" x="3810000" y="5168900"/>
          <p14:tracePt t="54420" x="3797300" y="5168900"/>
          <p14:tracePt t="54437" x="3790950" y="5168900"/>
          <p14:tracePt t="54454" x="3778250" y="5162550"/>
          <p14:tracePt t="54471" x="3765550" y="5156200"/>
          <p14:tracePt t="54486" x="3740150" y="5149850"/>
          <p14:tracePt t="54503" x="3702050" y="5124450"/>
          <p14:tracePt t="54521" x="3695700" y="5124450"/>
          <p14:tracePt t="54538" x="3670300" y="5105400"/>
          <p14:tracePt t="54554" x="3651250" y="5099050"/>
          <p14:tracePt t="54570" x="3632200" y="5086350"/>
          <p14:tracePt t="54587" x="3606800" y="5067300"/>
          <p14:tracePt t="54604" x="3600450" y="5067300"/>
          <p14:tracePt t="54621" x="3594100" y="5067300"/>
          <p14:tracePt t="54637" x="3587750" y="5060950"/>
          <p14:tracePt t="54654" x="3581400" y="5054600"/>
          <p14:tracePt t="54671" x="3575050" y="5054600"/>
          <p14:tracePt t="54687" x="3543300" y="5048250"/>
          <p14:tracePt t="54692" x="3517900" y="5041900"/>
          <p14:tracePt t="54704" x="3511550" y="5035550"/>
          <p14:tracePt t="54720" x="3454400" y="4997450"/>
          <p14:tracePt t="54736" x="3409950" y="4978400"/>
          <p14:tracePt t="54755" x="3384550" y="4946650"/>
          <p14:tracePt t="54771" x="3371850" y="4940300"/>
          <p14:tracePt t="54787" x="3359150" y="4927600"/>
          <p14:tracePt t="54804" x="3340100" y="4895850"/>
          <p14:tracePt t="54821" x="3333750" y="4876800"/>
          <p14:tracePt t="54837" x="3327400" y="4864100"/>
          <p14:tracePt t="54854" x="3321050" y="4851400"/>
          <p14:tracePt t="54871" x="3302000" y="4819650"/>
          <p14:tracePt t="54887" x="3295650" y="4813300"/>
          <p14:tracePt t="54904" x="3282950" y="4794250"/>
          <p14:tracePt t="54920" x="3270250" y="4781550"/>
          <p14:tracePt t="54937" x="3257550" y="4762500"/>
          <p14:tracePt t="54954" x="3251200" y="4756150"/>
          <p14:tracePt t="54970" x="3238500" y="4749800"/>
          <p14:tracePt t="54986" x="3225800" y="4737100"/>
          <p14:tracePt t="55003" x="3219450" y="4724400"/>
          <p14:tracePt t="55020" x="3206750" y="4705350"/>
          <p14:tracePt t="55036" x="3187700" y="4679950"/>
          <p14:tracePt t="55053" x="3168650" y="4654550"/>
          <p14:tracePt t="55069" x="3136900" y="4616450"/>
          <p14:tracePt t="55086" x="3136900" y="4610100"/>
          <p14:tracePt t="55103" x="3124200" y="4591050"/>
          <p14:tracePt t="55120" x="3124200" y="4584700"/>
          <p14:tracePt t="55136" x="3117850" y="4565650"/>
          <p14:tracePt t="55153" x="3117850" y="4546600"/>
          <p14:tracePt t="55170" x="3117850" y="4540250"/>
          <p14:tracePt t="55187" x="3117850" y="4514850"/>
          <p14:tracePt t="55203" x="3117850" y="4502150"/>
          <p14:tracePt t="55220" x="3117850" y="4483100"/>
          <p14:tracePt t="55237" x="3111500" y="4457700"/>
          <p14:tracePt t="55253" x="3105150" y="4445000"/>
          <p14:tracePt t="55270" x="3105150" y="4438650"/>
          <p14:tracePt t="55303" x="3105150" y="4432300"/>
          <p14:tracePt t="55320" x="3105150" y="4419600"/>
          <p14:tracePt t="55336" x="3105150" y="4400550"/>
          <p14:tracePt t="55353" x="3105150" y="4394200"/>
          <p14:tracePt t="55371" x="3105150" y="4381500"/>
          <p14:tracePt t="55387" x="3105150" y="4368800"/>
          <p14:tracePt t="55403" x="3105150" y="4362450"/>
          <p14:tracePt t="55420" x="3105150" y="4349750"/>
          <p14:tracePt t="55437" x="3111500" y="4330700"/>
          <p14:tracePt t="55453" x="3111500" y="4324350"/>
          <p14:tracePt t="55470" x="3143250" y="4286250"/>
          <p14:tracePt t="55487" x="3155950" y="4279900"/>
          <p14:tracePt t="55579" x="3162300" y="4273550"/>
          <p14:tracePt t="55590" x="3168650" y="4260850"/>
          <p14:tracePt t="55607" x="3181350" y="4248150"/>
          <p14:tracePt t="55618" x="3187700" y="4248150"/>
          <p14:tracePt t="55623" x="3187700" y="4241800"/>
          <p14:tracePt t="55637" x="3200400" y="4235450"/>
          <p14:tracePt t="55653" x="3206750" y="4229100"/>
          <p14:tracePt t="55670" x="3213100" y="4222750"/>
          <p14:tracePt t="55687" x="3219450" y="4210050"/>
          <p14:tracePt t="55729" x="3225800" y="4210050"/>
          <p14:tracePt t="55741" x="3232150" y="4197350"/>
          <p14:tracePt t="55822" x="3238500" y="4191000"/>
          <p14:tracePt t="55841" x="3238500" y="4184650"/>
          <p14:tracePt t="55851" x="3244850" y="4184650"/>
          <p14:tracePt t="56043" x="3238500" y="4184650"/>
          <p14:tracePt t="56059" x="3225800" y="4184650"/>
          <p14:tracePt t="56114" x="3219450" y="4191000"/>
          <p14:tracePt t="56134" x="3213100" y="4191000"/>
          <p14:tracePt t="56139" x="3213100" y="4197350"/>
          <p14:tracePt t="56153" x="3206750" y="4203700"/>
          <p14:tracePt t="56194" x="3206750" y="4210050"/>
          <p14:tracePt t="56203" x="3206750" y="4216400"/>
          <p14:tracePt t="56218" x="3200400" y="4222750"/>
          <p14:tracePt t="56228" x="3194050" y="4229100"/>
          <p14:tracePt t="56236" x="3194050" y="4235450"/>
          <p14:tracePt t="56253" x="3194050" y="4248150"/>
          <p14:tracePt t="56287" x="3187700" y="4267200"/>
          <p14:tracePt t="56304" x="3181350" y="4286250"/>
          <p14:tracePt t="56321" x="3181350" y="4292600"/>
          <p14:tracePt t="56354" x="3175000" y="4318000"/>
          <p14:tracePt t="56370" x="3168650" y="4337050"/>
          <p14:tracePt t="56387" x="3168650" y="4343400"/>
          <p14:tracePt t="56404" x="3168650" y="4349750"/>
          <p14:tracePt t="59805" x="3149600" y="4337050"/>
          <p14:tracePt t="59814" x="3143250" y="4318000"/>
          <p14:tracePt t="59823" x="3130550" y="4298950"/>
          <p14:tracePt t="59837" x="3117850" y="4260850"/>
          <p14:tracePt t="59853" x="3111500" y="4203700"/>
          <p14:tracePt t="59870" x="3111500" y="4152900"/>
          <p14:tracePt t="59904" x="3092450" y="4083050"/>
          <p14:tracePt t="59937" x="3105150" y="4019550"/>
          <p14:tracePt t="59954" x="3105150" y="4006850"/>
          <p14:tracePt t="59970" x="3105150" y="3975100"/>
          <p14:tracePt t="59987" x="3111500" y="3949700"/>
          <p14:tracePt t="60004" x="3117850" y="3930650"/>
          <p14:tracePt t="60020" x="3124200" y="3911600"/>
          <p14:tracePt t="60037" x="3124200" y="3892550"/>
          <p14:tracePt t="60054" x="3124200" y="3867150"/>
          <p14:tracePt t="60070" x="3124200" y="3854450"/>
          <p14:tracePt t="60087" x="3111500" y="3829050"/>
          <p14:tracePt t="60121" x="3105150" y="3810000"/>
          <p14:tracePt t="60137" x="3092450" y="3803650"/>
          <p14:tracePt t="60155" x="3073400" y="3778250"/>
          <p14:tracePt t="60171" x="3054350" y="3759200"/>
          <p14:tracePt t="60187" x="3048000" y="3752850"/>
          <p14:tracePt t="60205" x="3028950" y="3727450"/>
          <p14:tracePt t="60220" x="3016250" y="3714750"/>
          <p14:tracePt t="60237" x="2997200" y="3689350"/>
          <p14:tracePt t="60254" x="2978150" y="3670300"/>
          <p14:tracePt t="60270" x="2959100" y="3657600"/>
          <p14:tracePt t="60287" x="2908300" y="3644900"/>
          <p14:tracePt t="60303" x="2863850" y="3619500"/>
          <p14:tracePt t="60305" x="2838450" y="3606800"/>
          <p14:tracePt t="60320" x="2832100" y="3600450"/>
          <p14:tracePt t="60337" x="2800350" y="3575050"/>
          <p14:tracePt t="60353" x="2787650" y="3556000"/>
          <p14:tracePt t="60370" x="2743200" y="3530600"/>
          <p14:tracePt t="60387" x="2698750" y="3511550"/>
          <p14:tracePt t="60404" x="2679700" y="3505200"/>
          <p14:tracePt t="60421" x="2667000" y="3498850"/>
          <p14:tracePt t="60437" x="2628900" y="3473450"/>
          <p14:tracePt t="60454" x="2584450" y="3454400"/>
          <p14:tracePt t="60471" x="2540000" y="3441700"/>
          <p14:tracePt t="60504" x="2520950" y="3422650"/>
          <p14:tracePt t="60520" x="2508250" y="3390900"/>
          <p14:tracePt t="60538" x="2482850" y="3359150"/>
          <p14:tracePt t="60554" x="2476500" y="3352800"/>
          <p14:tracePt t="60571" x="2463800" y="3314700"/>
          <p14:tracePt t="60588" x="2463800" y="3276600"/>
          <p14:tracePt t="60604" x="2463800" y="3257550"/>
          <p14:tracePt t="60621" x="2463800" y="3244850"/>
          <p14:tracePt t="60637" x="2463800" y="3225800"/>
          <p14:tracePt t="60654" x="2463800" y="3213100"/>
          <p14:tracePt t="60670" x="2476500" y="3200400"/>
          <p14:tracePt t="60687" x="2482850" y="3187700"/>
          <p14:tracePt t="60704" x="2495550" y="3181350"/>
          <p14:tracePt t="60720" x="2495550" y="3168650"/>
          <p14:tracePt t="60757" x="2495550" y="3162300"/>
          <p14:tracePt t="60771" x="2508250" y="3149600"/>
          <p14:tracePt t="60787" x="2520950" y="3143250"/>
          <p14:tracePt t="60805" x="2552700" y="3124200"/>
          <p14:tracePt t="60820" x="2559050" y="3117850"/>
          <p14:tracePt t="60837" x="2584450" y="3092450"/>
          <p14:tracePt t="60853" x="2603500" y="3092450"/>
          <p14:tracePt t="60891" x="2616200" y="3092450"/>
          <p14:tracePt t="60903" x="2622550" y="3092450"/>
          <p14:tracePt t="60920" x="2635250" y="3092450"/>
          <p14:tracePt t="60937" x="2654300" y="3092450"/>
          <p14:tracePt t="60954" x="2667000" y="3098800"/>
          <p14:tracePt t="60971" x="2692400" y="3105150"/>
          <p14:tracePt t="60988" x="2711450" y="3111500"/>
          <p14:tracePt t="61004" x="2736850" y="3130550"/>
          <p14:tracePt t="61038" x="2762250" y="3143250"/>
          <p14:tracePt t="61054" x="2781300" y="3155950"/>
          <p14:tracePt t="61071" x="2800350" y="3162300"/>
          <p14:tracePt t="61087" x="2813050" y="3162300"/>
          <p14:tracePt t="61104" x="2832100" y="3181350"/>
          <p14:tracePt t="61121" x="2844800" y="3187700"/>
          <p14:tracePt t="61138" x="2876550" y="3213100"/>
          <p14:tracePt t="61170" x="2889250" y="3225800"/>
          <p14:tracePt t="61187" x="2895600" y="3238500"/>
          <p14:tracePt t="61204" x="2901950" y="3244850"/>
          <p14:tracePt t="61220" x="2901950" y="3257550"/>
          <p14:tracePt t="61237" x="2901950" y="3263900"/>
          <p14:tracePt t="61270" x="2901950" y="3270250"/>
          <p14:tracePt t="61287" x="2901950" y="3276600"/>
          <p14:tracePt t="61355" x="2901950" y="3282950"/>
          <p14:tracePt t="61365" x="2901950" y="3295650"/>
          <p14:tracePt t="61386" x="2901950" y="3302000"/>
          <p14:tracePt t="61407" x="2901950" y="3308350"/>
          <p14:tracePt t="61448" x="2901950" y="3314700"/>
          <p14:tracePt t="61464" x="2901950" y="3321050"/>
          <p14:tracePt t="61469" x="2901950" y="3327400"/>
          <p14:tracePt t="61479" x="2889250" y="3340100"/>
          <p14:tracePt t="61486" x="2889250" y="3359150"/>
          <p14:tracePt t="61503" x="2876550" y="3365500"/>
          <p14:tracePt t="61520" x="2870200" y="3371850"/>
          <p14:tracePt t="61537" x="2863850" y="3378200"/>
          <p14:tracePt t="61553" x="2857500" y="3384550"/>
          <p14:tracePt t="61570" x="2844800" y="3397250"/>
          <p14:tracePt t="61588" x="2806700" y="3416300"/>
          <p14:tracePt t="61604" x="2794000" y="3429000"/>
          <p14:tracePt t="61621" x="2787650" y="3429000"/>
          <p14:tracePt t="61957" x="2787650" y="3422650"/>
          <p14:tracePt t="61967" x="2787650" y="3416300"/>
          <p14:tracePt t="61973" x="2787650" y="3409950"/>
          <p14:tracePt t="61987" x="2787650" y="3403600"/>
          <p14:tracePt t="62005" x="2787650" y="3365500"/>
          <p14:tracePt t="62021" x="2787650" y="3327400"/>
          <p14:tracePt t="62037" x="2794000" y="3308350"/>
          <p14:tracePt t="62054" x="2794000" y="3302000"/>
          <p14:tracePt t="62071" x="2794000" y="3289300"/>
          <p14:tracePt t="62087" x="2794000" y="3276600"/>
          <p14:tracePt t="62239" x="2794000" y="3270250"/>
          <p14:tracePt t="62244" x="2794000" y="3263900"/>
          <p14:tracePt t="62254" x="2794000" y="3251200"/>
          <p14:tracePt t="62271" x="2794000" y="3225800"/>
          <p14:tracePt t="62287" x="2794000" y="3213100"/>
          <p14:tracePt t="62304" x="2794000" y="3206750"/>
          <p14:tracePt t="62337" x="2794000" y="3200400"/>
          <p14:tracePt t="62354" x="2794000" y="3187700"/>
          <p14:tracePt t="62371" x="2794000" y="3181350"/>
          <p14:tracePt t="62387" x="2794000" y="3162300"/>
          <p14:tracePt t="62404" x="2794000" y="3143250"/>
          <p14:tracePt t="62420" x="2794000" y="3136900"/>
          <p14:tracePt t="62437" x="2794000" y="3130550"/>
          <p14:tracePt t="62454" x="2794000" y="3117850"/>
          <p14:tracePt t="62471" x="2794000" y="3111500"/>
          <p14:tracePt t="62503" x="2794000" y="3105150"/>
          <p14:tracePt t="62520" x="2794000" y="3098800"/>
          <p14:tracePt t="62536" x="2794000" y="3079750"/>
          <p14:tracePt t="62555" x="2794000" y="3041650"/>
          <p14:tracePt t="62571" x="2794000" y="3022600"/>
          <p14:tracePt t="62587" x="2794000" y="2997200"/>
          <p14:tracePt t="62605" x="2794000" y="2978150"/>
          <p14:tracePt t="62621" x="2794000" y="2971800"/>
          <p14:tracePt t="62637" x="2794000" y="2965450"/>
          <p14:tracePt t="62654" x="2794000" y="2952750"/>
          <p14:tracePt t="62671" x="2794000" y="2927350"/>
          <p14:tracePt t="62688" x="2794000" y="2895600"/>
          <p14:tracePt t="62704" x="2794000" y="2882900"/>
          <p14:tracePt t="62721" x="2794000" y="2876550"/>
          <p14:tracePt t="62737" x="2794000" y="2857500"/>
          <p14:tracePt t="62754" x="2794000" y="2838450"/>
          <p14:tracePt t="62770" x="2794000" y="2813050"/>
          <p14:tracePt t="62787" x="2794000" y="2794000"/>
          <p14:tracePt t="62803" x="2794000" y="2781300"/>
          <p14:tracePt t="62820" x="2794000" y="2762250"/>
          <p14:tracePt t="62836" x="2794000" y="2743200"/>
          <p14:tracePt t="62853" x="2794000" y="2736850"/>
          <p14:tracePt t="62870" x="2794000" y="2711450"/>
          <p14:tracePt t="62887" x="2794000" y="2698750"/>
          <p14:tracePt t="62920" x="2794000" y="2686050"/>
          <p14:tracePt t="62937" x="2794000" y="2679700"/>
          <p14:tracePt t="62954" x="2794000" y="2667000"/>
          <p14:tracePt t="62971" x="2794000" y="2654300"/>
          <p14:tracePt t="62987" x="2794000" y="2647950"/>
          <p14:tracePt t="63004" x="2794000" y="2641600"/>
          <p14:tracePt t="63021" x="2806700" y="2616200"/>
          <p14:tracePt t="63037" x="2806700" y="2597150"/>
          <p14:tracePt t="63054" x="2819400" y="2584450"/>
          <p14:tracePt t="63071" x="2819400" y="2578100"/>
          <p14:tracePt t="63087" x="2819400" y="2565400"/>
          <p14:tracePt t="63104" x="2825750" y="2546350"/>
          <p14:tracePt t="63121" x="2832100" y="2527300"/>
          <p14:tracePt t="63137" x="2838450" y="2508250"/>
          <p14:tracePt t="63153" x="2857500" y="2470150"/>
          <p14:tracePt t="63170" x="2870200" y="2451100"/>
          <p14:tracePt t="63187" x="2895600" y="2406650"/>
          <p14:tracePt t="63204" x="2914650" y="2381250"/>
          <p14:tracePt t="63221" x="2921000" y="2374900"/>
          <p14:tracePt t="63237" x="2946400" y="2336800"/>
          <p14:tracePt t="63254" x="2959100" y="2317750"/>
          <p14:tracePt t="63270" x="2978150" y="2286000"/>
          <p14:tracePt t="63287" x="3016250" y="2235200"/>
          <p14:tracePt t="63304" x="3048000" y="2197100"/>
          <p14:tracePt t="63321" x="3073400" y="2171700"/>
          <p14:tracePt t="63337" x="3086100" y="2146300"/>
          <p14:tracePt t="63354" x="3092450" y="2139950"/>
          <p14:tracePt t="63358" x="3098800" y="2133600"/>
          <p14:tracePt t="63370" x="3098800" y="2127250"/>
          <p14:tracePt t="63404" x="3111500" y="2114550"/>
          <p14:tracePt t="63421" x="3117850" y="2101850"/>
          <p14:tracePt t="63437" x="3124200" y="2095500"/>
          <p14:tracePt t="63454" x="3143250" y="2076450"/>
          <p14:tracePt t="63471" x="3155950" y="2063750"/>
          <p14:tracePt t="63487" x="3162300" y="2057400"/>
          <p14:tracePt t="63503" x="3168650" y="2057400"/>
          <p14:tracePt t="63520" x="3175000" y="2044700"/>
          <p14:tracePt t="63537" x="3187700" y="2038350"/>
          <p14:tracePt t="63553" x="3206750" y="2025650"/>
          <p14:tracePt t="63570" x="3219450" y="2019300"/>
          <p14:tracePt t="63587" x="3219450" y="2012950"/>
          <p14:tracePt t="63604" x="3238500" y="2000250"/>
          <p14:tracePt t="63621" x="3282950" y="1955800"/>
          <p14:tracePt t="63637" x="3327400" y="1924050"/>
          <p14:tracePt t="63654" x="3365500" y="1892300"/>
          <p14:tracePt t="63671" x="3416300" y="1854200"/>
          <p14:tracePt t="63687" x="3467100" y="1828800"/>
          <p14:tracePt t="63704" x="3498850" y="1803400"/>
          <p14:tracePt t="63721" x="3536950" y="1790700"/>
          <p14:tracePt t="63737" x="3549650" y="1790700"/>
          <p14:tracePt t="63754" x="3556000" y="1784350"/>
          <p14:tracePt t="63770" x="3575050" y="1771650"/>
          <p14:tracePt t="63788" x="3606800" y="1771650"/>
          <p14:tracePt t="63804" x="3619500" y="1765300"/>
          <p14:tracePt t="63821" x="3625850" y="1765300"/>
          <p14:tracePt t="63838" x="3657600" y="1758950"/>
          <p14:tracePt t="63854" x="3683000" y="1746250"/>
          <p14:tracePt t="63870" x="3727450" y="1733550"/>
          <p14:tracePt t="63887" x="3778250" y="1714500"/>
          <p14:tracePt t="63903" x="3829050" y="1714500"/>
          <p14:tracePt t="63920" x="3867150" y="1695450"/>
          <p14:tracePt t="63937" x="3911600" y="1695450"/>
          <p14:tracePt t="63954" x="3937000" y="1689100"/>
          <p14:tracePt t="63970" x="3975100" y="1676400"/>
          <p14:tracePt t="63987" x="4019550" y="1670050"/>
          <p14:tracePt t="64003" x="4140200" y="1644650"/>
          <p14:tracePt t="64020" x="4229100" y="1631950"/>
          <p14:tracePt t="64036" x="4343400" y="1606550"/>
          <p14:tracePt t="64053" x="4406900" y="1600200"/>
          <p14:tracePt t="64070" x="4559300" y="1568450"/>
          <p14:tracePt t="64087" x="4679950" y="1555750"/>
          <p14:tracePt t="64104" x="4730750" y="1555750"/>
          <p14:tracePt t="64121" x="4781550" y="1555750"/>
          <p14:tracePt t="64137" x="4851400" y="1536700"/>
          <p14:tracePt t="64154" x="4908550" y="1536700"/>
          <p14:tracePt t="64170" x="4991100" y="1524000"/>
          <p14:tracePt t="64187" x="5035550" y="1517650"/>
          <p14:tracePt t="64204" x="5092700" y="1511300"/>
          <p14:tracePt t="64220" x="5143500" y="1504950"/>
          <p14:tracePt t="64237" x="5226050" y="1492250"/>
          <p14:tracePt t="64254" x="5270500" y="1492250"/>
          <p14:tracePt t="64271" x="5302250" y="1492250"/>
          <p14:tracePt t="64287" x="5327650" y="1492250"/>
          <p14:tracePt t="64304" x="5353050" y="1492250"/>
          <p14:tracePt t="64321" x="5384800" y="1479550"/>
          <p14:tracePt t="64337" x="5410200" y="1473200"/>
          <p14:tracePt t="64354" x="5435600" y="1473200"/>
          <p14:tracePt t="64370" x="5454650" y="1473200"/>
          <p14:tracePt t="64375" x="5467350" y="1473200"/>
          <p14:tracePt t="64387" x="5492750" y="1466850"/>
          <p14:tracePt t="64403" x="5511800" y="1466850"/>
          <p14:tracePt t="64420" x="5543550" y="1466850"/>
          <p14:tracePt t="64437" x="5568950" y="1466850"/>
          <p14:tracePt t="64453" x="5613400" y="1466850"/>
          <p14:tracePt t="64470" x="5632450" y="1466850"/>
          <p14:tracePt t="64487" x="5651500" y="1460500"/>
          <p14:tracePt t="64503" x="5670550" y="1454150"/>
          <p14:tracePt t="64520" x="5683250" y="1454150"/>
          <p14:tracePt t="64537" x="5689600" y="1454150"/>
          <p14:tracePt t="64554" x="5721350" y="1447800"/>
          <p14:tracePt t="64570" x="5753100" y="1435100"/>
          <p14:tracePt t="64587" x="5797550" y="1435100"/>
          <p14:tracePt t="64603" x="5822950" y="1428750"/>
          <p14:tracePt t="64620" x="5867400" y="1428750"/>
          <p14:tracePt t="64637" x="5886450" y="1428750"/>
          <p14:tracePt t="64654" x="5899150" y="1428750"/>
          <p14:tracePt t="64671" x="5911850" y="1428750"/>
          <p14:tracePt t="64687" x="5949950" y="1428750"/>
          <p14:tracePt t="64704" x="5975350" y="1422400"/>
          <p14:tracePt t="64720" x="6013450" y="1422400"/>
          <p14:tracePt t="64737" x="6032500" y="1422400"/>
          <p14:tracePt t="64754" x="6051550" y="1422400"/>
          <p14:tracePt t="64771" x="6102350" y="1422400"/>
          <p14:tracePt t="64787" x="6159500" y="1422400"/>
          <p14:tracePt t="64804" x="6178550" y="1416050"/>
          <p14:tracePt t="64820" x="6242050" y="1409700"/>
          <p14:tracePt t="64837" x="6286500" y="1403350"/>
          <p14:tracePt t="64853" x="6337300" y="1403350"/>
          <p14:tracePt t="64870" x="6375400" y="1403350"/>
          <p14:tracePt t="64887" x="6496050" y="1384300"/>
          <p14:tracePt t="64892" x="6540500" y="1377950"/>
          <p14:tracePt t="64903" x="6584950" y="1371600"/>
          <p14:tracePt t="64920" x="6680200" y="1365250"/>
          <p14:tracePt t="64937" x="6775450" y="1365250"/>
          <p14:tracePt t="64953" x="6864350" y="1352550"/>
          <p14:tracePt t="64970" x="6953250" y="1352550"/>
          <p14:tracePt t="64987" x="7048500" y="1352550"/>
          <p14:tracePt t="65003" x="7092950" y="1352550"/>
          <p14:tracePt t="65020" x="7131050" y="1352550"/>
          <p14:tracePt t="65037" x="7156450" y="1352550"/>
          <p14:tracePt t="65055" x="7226300" y="1352550"/>
          <p14:tracePt t="65071" x="7251700" y="1352550"/>
          <p14:tracePt t="65087" x="7321550" y="1352550"/>
          <p14:tracePt t="65104" x="7372350" y="1352550"/>
          <p14:tracePt t="65120" x="7423150" y="1352550"/>
          <p14:tracePt t="65137" x="7480300" y="1352550"/>
          <p14:tracePt t="65154" x="7505700" y="1352550"/>
          <p14:tracePt t="65170" x="7537450" y="1352550"/>
          <p14:tracePt t="65187" x="7562850" y="1352550"/>
          <p14:tracePt t="65203" x="7600950" y="1352550"/>
          <p14:tracePt t="65220" x="7613650" y="1352550"/>
          <p14:tracePt t="65237" x="7645400" y="1352550"/>
          <p14:tracePt t="65253" x="7696200" y="1352550"/>
          <p14:tracePt t="65271" x="7740650" y="1352550"/>
          <p14:tracePt t="65287" x="7785100" y="1352550"/>
          <p14:tracePt t="65304" x="7842250" y="1352550"/>
          <p14:tracePt t="65320" x="7899400" y="1352550"/>
          <p14:tracePt t="65337" x="7962900" y="1352550"/>
          <p14:tracePt t="65354" x="8013700" y="1352550"/>
          <p14:tracePt t="65371" x="8039100" y="1352550"/>
          <p14:tracePt t="65387" x="8077200" y="1352550"/>
          <p14:tracePt t="65392" x="8102600" y="1352550"/>
          <p14:tracePt t="65403" x="8172450" y="1358900"/>
          <p14:tracePt t="65421" x="8235950" y="1365250"/>
          <p14:tracePt t="65437" x="8305800" y="1371600"/>
          <p14:tracePt t="65454" x="8337550" y="1377950"/>
          <p14:tracePt t="65471" x="8401050" y="1377950"/>
          <p14:tracePt t="65487" x="8451850" y="1377950"/>
          <p14:tracePt t="65504" x="8496300" y="1377950"/>
          <p14:tracePt t="65520" x="8547100" y="1377950"/>
          <p14:tracePt t="65537" x="8591550" y="1377950"/>
          <p14:tracePt t="65554" x="8623300" y="1384300"/>
          <p14:tracePt t="65571" x="8680450" y="1397000"/>
          <p14:tracePt t="65587" x="8699500" y="1397000"/>
          <p14:tracePt t="65604" x="8737600" y="1403350"/>
          <p14:tracePt t="65621" x="8775700" y="1409700"/>
          <p14:tracePt t="65637" x="8794750" y="1416050"/>
          <p14:tracePt t="65654" x="8801100" y="1422400"/>
          <p14:tracePt t="65671" x="8813800" y="1428750"/>
          <p14:tracePt t="65688" x="8839200" y="1435100"/>
          <p14:tracePt t="65704" x="8858250" y="1447800"/>
          <p14:tracePt t="65721" x="8928100" y="1473200"/>
          <p14:tracePt t="65737" x="8991600" y="1498600"/>
          <p14:tracePt t="65754" x="9010650" y="1511300"/>
          <p14:tracePt t="65771" x="9048750" y="1530350"/>
          <p14:tracePt t="65788" x="9118600" y="1562100"/>
          <p14:tracePt t="65804" x="9137650" y="1581150"/>
          <p14:tracePt t="65821" x="9144000" y="1581150"/>
          <p14:tracePt t="65838" x="9175750" y="1619250"/>
          <p14:tracePt t="65854" x="9188450" y="1638300"/>
          <p14:tracePt t="65871" x="9201150" y="1657350"/>
          <p14:tracePt t="65887" x="9213850" y="1682750"/>
          <p14:tracePt t="65904" x="9239250" y="1701800"/>
          <p14:tracePt t="65920" x="9245600" y="1708150"/>
          <p14:tracePt t="65937" x="9264650" y="1727200"/>
          <p14:tracePt t="65954" x="9271000" y="1733550"/>
          <p14:tracePt t="65971" x="9290050" y="1746250"/>
          <p14:tracePt t="65987" x="9290050" y="1758950"/>
          <p14:tracePt t="66047" x="9296400" y="1765300"/>
          <p14:tracePt t="66056" x="9302750" y="1771650"/>
          <p14:tracePt t="66072" x="9309100" y="1778000"/>
          <p14:tracePt t="66077" x="9309100" y="1784350"/>
          <p14:tracePt t="66087" x="9315450" y="1790700"/>
          <p14:tracePt t="66104" x="9321800" y="1797050"/>
          <p14:tracePt t="66127" x="9321800" y="1803400"/>
          <p14:tracePt t="66138" x="9328150" y="1809750"/>
          <p14:tracePt t="66154" x="9328150" y="1816100"/>
          <p14:tracePt t="66170" x="9347200" y="1835150"/>
          <p14:tracePt t="66187" x="9347200" y="1841500"/>
          <p14:tracePt t="66204" x="9353550" y="1847850"/>
          <p14:tracePt t="66248" x="9353550" y="1854200"/>
          <p14:tracePt t="66254" x="9359900" y="1860550"/>
          <p14:tracePt t="66271" x="9359900" y="1866900"/>
          <p14:tracePt t="66287" x="9366250" y="1879600"/>
          <p14:tracePt t="66304" x="9372600" y="1885950"/>
          <p14:tracePt t="66321" x="9378950" y="1898650"/>
          <p14:tracePt t="66337" x="9378950" y="1911350"/>
          <p14:tracePt t="66354" x="9391650" y="1917700"/>
          <p14:tracePt t="66371" x="9391650" y="1930400"/>
          <p14:tracePt t="66388" x="9398000" y="1949450"/>
          <p14:tracePt t="66404" x="9404350" y="1955800"/>
          <p14:tracePt t="66421" x="9404350" y="1968500"/>
          <p14:tracePt t="66426" x="9410700" y="1968500"/>
          <p14:tracePt t="66438" x="9410700" y="1981200"/>
          <p14:tracePt t="66454" x="9417050" y="1987550"/>
          <p14:tracePt t="66470" x="9417050" y="2000250"/>
          <p14:tracePt t="66487" x="9417050" y="2006600"/>
          <p14:tracePt t="66504" x="9423400" y="2019300"/>
          <p14:tracePt t="66521" x="9436100" y="2044700"/>
          <p14:tracePt t="66538" x="9436100" y="2057400"/>
          <p14:tracePt t="66554" x="9436100" y="2063750"/>
          <p14:tracePt t="66571" x="9436100" y="2070100"/>
          <p14:tracePt t="66587" x="9436100" y="2082800"/>
          <p14:tracePt t="66604" x="9442450" y="2108200"/>
          <p14:tracePt t="66620" x="9448800" y="2127250"/>
          <p14:tracePt t="66637" x="9455150" y="2139950"/>
          <p14:tracePt t="66654" x="9455150" y="2146300"/>
          <p14:tracePt t="66671" x="9455150" y="2159000"/>
          <p14:tracePt t="66687" x="9461500" y="2171700"/>
          <p14:tracePt t="66704" x="9461500" y="2178050"/>
          <p14:tracePt t="66721" x="9467850" y="2190750"/>
          <p14:tracePt t="66737" x="9467850" y="2203450"/>
          <p14:tracePt t="66755" x="9474200" y="2228850"/>
          <p14:tracePt t="66771" x="9480550" y="2247900"/>
          <p14:tracePt t="66787" x="9480550" y="2260600"/>
          <p14:tracePt t="66804" x="9499600" y="2292350"/>
          <p14:tracePt t="66821" x="9525000" y="2349500"/>
          <p14:tracePt t="66837" x="9544050" y="2400300"/>
          <p14:tracePt t="66854" x="9569450" y="2451100"/>
          <p14:tracePt t="66871" x="9569450" y="2463800"/>
          <p14:tracePt t="66887" x="9582150" y="2489200"/>
          <p14:tracePt t="66904" x="9588500" y="2501900"/>
          <p14:tracePt t="66920" x="9594850" y="2508250"/>
          <p14:tracePt t="66937" x="9594850" y="2520950"/>
          <p14:tracePt t="66954" x="9601200" y="2533650"/>
          <p14:tracePt t="66971" x="9613900" y="2552700"/>
          <p14:tracePt t="66988" x="9613900" y="2584450"/>
          <p14:tracePt t="67004" x="9613900" y="2590800"/>
          <p14:tracePt t="67021" x="9626600" y="2597150"/>
          <p14:tracePt t="67038" x="9632950" y="2609850"/>
          <p14:tracePt t="67071" x="9632950" y="2616200"/>
          <p14:tracePt t="67087" x="9632950" y="2622550"/>
          <p14:tracePt t="67105" x="9639300" y="2654300"/>
          <p14:tracePt t="67120" x="9652000" y="2692400"/>
          <p14:tracePt t="67138" x="9658350" y="2730500"/>
          <p14:tracePt t="67154" x="9664700" y="2736850"/>
          <p14:tracePt t="67171" x="9664700" y="2755900"/>
          <p14:tracePt t="67187" x="9671050" y="2768600"/>
          <p14:tracePt t="67204" x="9671050" y="2806700"/>
          <p14:tracePt t="67221" x="9671050" y="2838450"/>
          <p14:tracePt t="67237" x="9671050" y="2844800"/>
          <p14:tracePt t="67254" x="9671050" y="2851150"/>
          <p14:tracePt t="67312" x="9671050" y="2870200"/>
          <p14:tracePt t="67317" x="9677400" y="2870200"/>
          <p14:tracePt t="67327" x="9677400" y="2876550"/>
          <p14:tracePt t="67337" x="9677400" y="2895600"/>
          <p14:tracePt t="67354" x="9677400" y="2908300"/>
          <p14:tracePt t="67370" x="9677400" y="2965450"/>
          <p14:tracePt t="67387" x="9677400" y="2984500"/>
          <p14:tracePt t="67405" x="9677400" y="3003550"/>
          <p14:tracePt t="67421" x="9677400" y="3028950"/>
          <p14:tracePt t="67438" x="9683750" y="3035300"/>
          <p14:tracePt t="67454" x="9690100" y="3041650"/>
          <p14:tracePt t="67471" x="9690100" y="3048000"/>
          <p14:tracePt t="67487" x="9690100" y="3067050"/>
          <p14:tracePt t="67504" x="9702800" y="3079750"/>
          <p14:tracePt t="67521" x="9709150" y="3092450"/>
          <p14:tracePt t="67537" x="9715500" y="3111500"/>
          <p14:tracePt t="67554" x="9715500" y="3124200"/>
          <p14:tracePt t="67570" x="9715500" y="3136900"/>
          <p14:tracePt t="67587" x="9715500" y="3155950"/>
          <p14:tracePt t="67603" x="9721850" y="3168650"/>
          <p14:tracePt t="67620" x="9721850" y="3181350"/>
          <p14:tracePt t="67637" x="9728200" y="3206750"/>
          <p14:tracePt t="67653" x="9728200" y="3225800"/>
          <p14:tracePt t="67670" x="9728200" y="3238500"/>
          <p14:tracePt t="67687" x="9728200" y="3263900"/>
          <p14:tracePt t="67704" x="9728200" y="3282950"/>
          <p14:tracePt t="67720" x="9728200" y="3308350"/>
          <p14:tracePt t="67737" x="9721850" y="3327400"/>
          <p14:tracePt t="67753" x="9715500" y="3340100"/>
          <p14:tracePt t="67770" x="9709150" y="3359150"/>
          <p14:tracePt t="67786" x="9683750" y="3429000"/>
          <p14:tracePt t="67803" x="9677400" y="3454400"/>
          <p14:tracePt t="67820" x="9658350" y="3492500"/>
          <p14:tracePt t="67837" x="9652000" y="3505200"/>
          <p14:tracePt t="67854" x="9620250" y="3556000"/>
          <p14:tracePt t="67870" x="9607550" y="3587750"/>
          <p14:tracePt t="67887" x="9582150" y="3625850"/>
          <p14:tracePt t="67904" x="9575800" y="3638550"/>
          <p14:tracePt t="67920" x="9569450" y="3651250"/>
          <p14:tracePt t="67937" x="9563100" y="3663950"/>
          <p14:tracePt t="67942" x="9556750" y="3676650"/>
          <p14:tracePt t="67955" x="9544050" y="3683000"/>
          <p14:tracePt t="67970" x="9544050" y="3689350"/>
          <p14:tracePt t="67986" x="9531350" y="3702050"/>
          <p14:tracePt t="68003" x="9518650" y="3708400"/>
          <p14:tracePt t="68020" x="9499600" y="3721100"/>
          <p14:tracePt t="68037" x="9486900" y="3733800"/>
          <p14:tracePt t="68054" x="9461500" y="3740150"/>
          <p14:tracePt t="68089" x="9455150" y="3740150"/>
          <p14:tracePt t="68104" x="9436100" y="3740150"/>
          <p14:tracePt t="68121" x="9423400" y="3740150"/>
          <p14:tracePt t="68137" x="9404350" y="3746500"/>
          <p14:tracePt t="68154" x="9385300" y="3746500"/>
          <p14:tracePt t="68171" x="9372600" y="3752850"/>
          <p14:tracePt t="68187" x="9366250" y="3759200"/>
          <p14:tracePt t="68204" x="9359900" y="3759200"/>
          <p14:tracePt t="68221" x="9334500" y="3765550"/>
          <p14:tracePt t="68238" x="9309100" y="3771900"/>
          <p14:tracePt t="68254" x="9296400" y="3771900"/>
          <p14:tracePt t="68271" x="9290050" y="3778250"/>
          <p14:tracePt t="68287" x="9271000" y="3784600"/>
          <p14:tracePt t="68304" x="9239250" y="3790950"/>
          <p14:tracePt t="68321" x="9131300" y="3816350"/>
          <p14:tracePt t="68337" x="9067800" y="3829050"/>
          <p14:tracePt t="68354" x="9010650" y="3835400"/>
          <p14:tracePt t="68371" x="8978900" y="3835400"/>
          <p14:tracePt t="68388" x="8959850" y="3835400"/>
          <p14:tracePt t="68404" x="8953500" y="3835400"/>
          <p14:tracePt t="68421" x="8947150" y="3835400"/>
          <p14:tracePt t="68437" x="8940800" y="3835400"/>
          <p14:tracePt t="68441" x="8934450" y="3835400"/>
          <p14:tracePt t="68454" x="8883650" y="3835400"/>
          <p14:tracePt t="68471" x="8845550" y="3816350"/>
          <p14:tracePt t="68487" x="8807450" y="3797300"/>
          <p14:tracePt t="68504" x="8769350" y="3778250"/>
          <p14:tracePt t="68521" x="8763000" y="3771900"/>
          <p14:tracePt t="68537" x="8743950" y="3765550"/>
          <p14:tracePt t="68554" x="8724900" y="3746500"/>
          <p14:tracePt t="68571" x="8718550" y="3733800"/>
          <p14:tracePt t="68587" x="8693150" y="3733800"/>
          <p14:tracePt t="68604" x="8674100" y="3714750"/>
          <p14:tracePt t="68621" x="8661400" y="3695700"/>
          <p14:tracePt t="68637" x="8636000" y="3689350"/>
          <p14:tracePt t="68654" x="8616950" y="3676650"/>
          <p14:tracePt t="68671" x="8604250" y="3663950"/>
          <p14:tracePt t="68687" x="8591550" y="3651250"/>
          <p14:tracePt t="68704" x="8578850" y="3644900"/>
          <p14:tracePt t="68721" x="8566150" y="3613150"/>
          <p14:tracePt t="68737" x="8540750" y="3594100"/>
          <p14:tracePt t="68754" x="8528050" y="3581400"/>
          <p14:tracePt t="68771" x="8515350" y="3536950"/>
          <p14:tracePt t="68788" x="8496300" y="3517900"/>
          <p14:tracePt t="68804" x="8496300" y="3505200"/>
          <p14:tracePt t="68821" x="8477250" y="3454400"/>
          <p14:tracePt t="68838" x="8470900" y="3422650"/>
          <p14:tracePt t="68854" x="8464550" y="3390900"/>
          <p14:tracePt t="68871" x="8458200" y="3359150"/>
          <p14:tracePt t="68888" x="8451850" y="3346450"/>
          <p14:tracePt t="68904" x="8451850" y="3327400"/>
          <p14:tracePt t="68920" x="8445500" y="3308350"/>
          <p14:tracePt t="68937" x="8445500" y="3289300"/>
          <p14:tracePt t="68954" x="8445500" y="3270250"/>
          <p14:tracePt t="68970" x="8445500" y="3244850"/>
          <p14:tracePt t="68987" x="8445500" y="3232150"/>
          <p14:tracePt t="69003" x="8451850" y="3194050"/>
          <p14:tracePt t="69020" x="8458200" y="3175000"/>
          <p14:tracePt t="69037" x="8464550" y="3130550"/>
          <p14:tracePt t="69053" x="8496300" y="3073400"/>
          <p14:tracePt t="69070" x="8502650" y="3054350"/>
          <p14:tracePt t="69087" x="8521700" y="3022600"/>
          <p14:tracePt t="69104" x="8547100" y="2990850"/>
          <p14:tracePt t="69121" x="8591550" y="2946400"/>
          <p14:tracePt t="69137" x="8636000" y="2908300"/>
          <p14:tracePt t="69154" x="8674100" y="2876550"/>
          <p14:tracePt t="69170" x="8693150" y="2851150"/>
          <p14:tracePt t="69187" x="8705850" y="2851150"/>
          <p14:tracePt t="69204" x="8712200" y="2844800"/>
          <p14:tracePt t="69220" x="8724900" y="2838450"/>
          <p14:tracePt t="69237" x="8750300" y="2825750"/>
          <p14:tracePt t="69253" x="8782050" y="2819400"/>
          <p14:tracePt t="69271" x="8851900" y="2800350"/>
          <p14:tracePt t="69287" x="8883650" y="2800350"/>
          <p14:tracePt t="69304" x="8915400" y="2800350"/>
          <p14:tracePt t="69321" x="8940800" y="2800350"/>
          <p14:tracePt t="69337" x="8959850" y="2800350"/>
          <p14:tracePt t="69354" x="9004300" y="2800350"/>
          <p14:tracePt t="69370" x="9080500" y="2800350"/>
          <p14:tracePt t="69387" x="9086850" y="2800350"/>
          <p14:tracePt t="69404" x="9131300" y="2800350"/>
          <p14:tracePt t="69420" x="9150350" y="2800350"/>
          <p14:tracePt t="69437" x="9169400" y="2800350"/>
          <p14:tracePt t="69454" x="9182100" y="2800350"/>
          <p14:tracePt t="69471" x="9201150" y="2800350"/>
          <p14:tracePt t="69488" x="9226550" y="2819400"/>
          <p14:tracePt t="69504" x="9245600" y="2825750"/>
          <p14:tracePt t="69521" x="9258300" y="2844800"/>
          <p14:tracePt t="69537" x="9271000" y="2851150"/>
          <p14:tracePt t="69554" x="9277350" y="2857500"/>
          <p14:tracePt t="69571" x="9302750" y="2870200"/>
          <p14:tracePt t="69587" x="9321800" y="2895600"/>
          <p14:tracePt t="69604" x="9328150" y="2901950"/>
          <p14:tracePt t="69621" x="9328150" y="2908300"/>
          <p14:tracePt t="69637" x="9340850" y="2921000"/>
          <p14:tracePt t="69653" x="9347200" y="2927350"/>
          <p14:tracePt t="69671" x="9347200" y="2946400"/>
          <p14:tracePt t="69687" x="9359900" y="2959100"/>
          <p14:tracePt t="69704" x="9366250" y="2978150"/>
          <p14:tracePt t="69721" x="9372600" y="2990850"/>
          <p14:tracePt t="69737" x="9378950" y="2997200"/>
          <p14:tracePt t="69771" x="9391650" y="3009900"/>
          <p14:tracePt t="69804" x="9410700" y="3041650"/>
          <p14:tracePt t="69821" x="9423400" y="3067050"/>
          <p14:tracePt t="69837" x="9423400" y="3073400"/>
          <p14:tracePt t="69855" x="9423400" y="3086100"/>
          <p14:tracePt t="69934" x="9423400" y="3098800"/>
          <p14:tracePt t="69943" x="9423400" y="3111500"/>
          <p14:tracePt t="69954" x="9423400" y="3117850"/>
          <p14:tracePt t="69970" x="9429750" y="3130550"/>
          <p14:tracePt t="70004" x="9429750" y="3136900"/>
          <p14:tracePt t="70020" x="9436100" y="3155950"/>
          <p14:tracePt t="70037" x="9442450" y="3168650"/>
          <p14:tracePt t="70054" x="9442450" y="3187700"/>
          <p14:tracePt t="70071" x="9442450" y="3200400"/>
          <p14:tracePt t="70088" x="9442450" y="3213100"/>
          <p14:tracePt t="70104" x="9442450" y="3225800"/>
          <p14:tracePt t="70137" x="9442450" y="3238500"/>
          <p14:tracePt t="70171" x="9442450" y="3257550"/>
          <p14:tracePt t="70187" x="9442450" y="3276600"/>
          <p14:tracePt t="70333" x="9442450" y="3282950"/>
          <p14:tracePt t="70349" x="9442450" y="3289300"/>
          <p14:tracePt t="70360" x="9442450" y="3295650"/>
          <p14:tracePt t="70401" x="9442450" y="3302000"/>
          <p14:tracePt t="70421" x="9442450" y="3308350"/>
          <p14:tracePt t="70431" x="9442450" y="3314700"/>
          <p14:tracePt t="70441" x="9442450" y="3327400"/>
          <p14:tracePt t="70471" x="9442450" y="3333750"/>
          <p14:tracePt t="70476" x="9442450" y="3346450"/>
          <p14:tracePt t="70497" x="9442450" y="3352800"/>
          <p14:tracePt t="70504" x="9442450" y="3359150"/>
          <p14:tracePt t="70566" x="9442450" y="3365500"/>
          <p14:tracePt t="70576" x="9442450" y="3371850"/>
          <p14:tracePt t="70592" x="9442450" y="3378200"/>
          <p14:tracePt t="70597" x="9442450" y="3384550"/>
          <p14:tracePt t="70607" x="9442450" y="3390900"/>
          <p14:tracePt t="70620" x="9442450" y="3403600"/>
          <p14:tracePt t="70637" x="9442450" y="3409950"/>
          <p14:tracePt t="70654" x="9429750" y="3429000"/>
          <p14:tracePt t="70670" x="9429750" y="3441700"/>
          <p14:tracePt t="70687" x="9417050" y="3479800"/>
          <p14:tracePt t="70733" x="9417050" y="3486150"/>
          <p14:tracePt t="70744" x="9417050" y="3492500"/>
          <p14:tracePt t="70753" x="9417050" y="3498850"/>
          <p14:tracePt t="70770" x="9410700" y="3511550"/>
          <p14:tracePt t="70787" x="9410700" y="3530600"/>
          <p14:tracePt t="70821" x="9404350" y="3543300"/>
          <p14:tracePt t="70837" x="9404350" y="3575050"/>
          <p14:tracePt t="70854" x="9404350" y="3600450"/>
          <p14:tracePt t="70871" x="9404350" y="3625850"/>
          <p14:tracePt t="70887" x="9398000" y="3663950"/>
          <p14:tracePt t="70904" x="9391650" y="3695700"/>
          <p14:tracePt t="70921" x="9385300" y="3740150"/>
          <p14:tracePt t="70937" x="9372600" y="3797300"/>
          <p14:tracePt t="70954" x="9340850" y="3905250"/>
          <p14:tracePt t="70958" x="9328150" y="3930650"/>
          <p14:tracePt t="70970" x="9315450" y="3943350"/>
          <p14:tracePt t="70987" x="9302750" y="3975100"/>
          <p14:tracePt t="71003" x="9277350" y="4006850"/>
          <p14:tracePt t="71020" x="9264650" y="4019550"/>
          <p14:tracePt t="71086" x="9264650" y="4032250"/>
          <p14:tracePt t="71101" x="9258300" y="4044950"/>
          <p14:tracePt t="71113" x="9251950" y="4064000"/>
          <p14:tracePt t="71127" x="9251950" y="4070350"/>
          <p14:tracePt t="71137" x="9245600" y="4083050"/>
          <p14:tracePt t="71154" x="9239250" y="4089400"/>
          <p14:tracePt t="71171" x="9239250" y="4095750"/>
          <p14:tracePt t="71187" x="9239250" y="4102100"/>
          <p14:tracePt t="71205" x="9232900" y="4108450"/>
          <p14:tracePt t="71221" x="9232900" y="4114800"/>
          <p14:tracePt t="71237" x="9232900" y="4121150"/>
          <p14:tracePt t="71271" x="9232900" y="4127500"/>
          <p14:tracePt t="71409" x="9232900" y="4140200"/>
          <p14:tracePt t="71414" x="9232900" y="4146550"/>
          <p14:tracePt t="71464" x="9232900" y="4152900"/>
          <p14:tracePt t="71468" x="9232900" y="4159250"/>
          <p14:tracePt t="71478" x="9232900" y="4165600"/>
          <p14:tracePt t="71487" x="9232900" y="4171950"/>
          <p14:tracePt t="71503" x="9232900" y="4178300"/>
          <p14:tracePt t="71534" x="9232900" y="4184650"/>
          <p14:tracePt t="71559" x="9232900" y="4191000"/>
          <p14:tracePt t="71573" x="9232900" y="4197350"/>
          <p14:tracePt t="71583" x="9232900" y="4203700"/>
          <p14:tracePt t="71603" x="9232900" y="4210050"/>
          <p14:tracePt t="71616" x="9232900" y="4216400"/>
          <p14:tracePt t="71629" x="9232900" y="4222750"/>
          <p14:tracePt t="71654" x="9232900" y="4229100"/>
          <p14:tracePt t="71659" x="9232900" y="4235450"/>
          <p14:tracePt t="71680" x="9232900" y="4241800"/>
          <p14:tracePt t="71686" x="9232900" y="4248150"/>
          <p14:tracePt t="71703" x="9232900" y="4254500"/>
          <p14:tracePt t="71721" x="9232900" y="4260850"/>
          <p14:tracePt t="71742" x="9232900" y="4267200"/>
          <p14:tracePt t="71767" x="9232900" y="4279900"/>
          <p14:tracePt t="71783" x="9232900" y="4286250"/>
          <p14:tracePt t="71793" x="9226550" y="4286250"/>
          <p14:tracePt t="71803" x="9226550" y="4292600"/>
          <p14:tracePt t="71820" x="9226550" y="4311650"/>
          <p14:tracePt t="71837" x="9220200" y="4337050"/>
          <p14:tracePt t="71853" x="9220200" y="4349750"/>
          <p14:tracePt t="71870" x="9213850" y="4356100"/>
          <p14:tracePt t="71887" x="9207500" y="4362450"/>
          <p14:tracePt t="71904" x="9207500" y="4368800"/>
          <p14:tracePt t="71921" x="9207500" y="4375150"/>
          <p14:tracePt t="71937" x="9201150" y="4375150"/>
          <p14:tracePt t="71953" x="9194800" y="4381500"/>
          <p14:tracePt t="71970" x="9194800" y="4387850"/>
          <p14:tracePt t="71987" x="9188450" y="4400550"/>
          <p14:tracePt t="72007" x="9188450" y="4413250"/>
          <p14:tracePt t="72020" x="9182100" y="4419600"/>
          <p14:tracePt t="72037" x="9175750" y="4432300"/>
          <p14:tracePt t="72054" x="9169400" y="4451350"/>
          <p14:tracePt t="72070" x="9169400" y="4457700"/>
          <p14:tracePt t="72087" x="9163050" y="4464050"/>
          <p14:tracePt t="72104" x="9156700" y="4476750"/>
          <p14:tracePt t="72121" x="9150350" y="4502150"/>
          <p14:tracePt t="72137" x="9131300" y="4527550"/>
          <p14:tracePt t="72154" x="9118600" y="4546600"/>
          <p14:tracePt t="72171" x="9112250" y="4565650"/>
          <p14:tracePt t="72187" x="9112250" y="4597400"/>
          <p14:tracePt t="72204" x="9099550" y="4641850"/>
          <p14:tracePt t="72237" x="9093200" y="4660900"/>
          <p14:tracePt t="72254" x="9093200" y="4673600"/>
          <p14:tracePt t="72271" x="9086850" y="4679950"/>
          <p14:tracePt t="72287" x="9086850" y="4686300"/>
          <p14:tracePt t="72304" x="9074150" y="4692650"/>
          <p14:tracePt t="72321" x="9067800" y="4718050"/>
          <p14:tracePt t="72337" x="9055100" y="4730750"/>
          <p14:tracePt t="72354" x="9042400" y="4762500"/>
          <p14:tracePt t="72371" x="9023350" y="4768850"/>
          <p14:tracePt t="72387" x="9023350" y="4787900"/>
          <p14:tracePt t="72404" x="9010650" y="4794250"/>
          <p14:tracePt t="72420" x="8997950" y="4813300"/>
          <p14:tracePt t="72437" x="8997950" y="4819650"/>
          <p14:tracePt t="72454" x="8985250" y="4826000"/>
          <p14:tracePt t="72470" x="8966200" y="4851400"/>
          <p14:tracePt t="72487" x="8934450" y="4870450"/>
          <p14:tracePt t="72504" x="8883650" y="4921250"/>
          <p14:tracePt t="72521" x="8826500" y="4972050"/>
          <p14:tracePt t="72537" x="8769350" y="5003800"/>
          <p14:tracePt t="72554" x="8743950" y="5035550"/>
          <p14:tracePt t="72570" x="8724900" y="5041900"/>
          <p14:tracePt t="72624" x="8718550" y="5041900"/>
          <p14:tracePt t="72649" x="8705850" y="5054600"/>
          <p14:tracePt t="72654" x="8699500" y="5054600"/>
          <p14:tracePt t="72670" x="8693150" y="5060950"/>
          <p14:tracePt t="72687" x="8686800" y="5060950"/>
          <p14:tracePt t="72703" x="8680450" y="5067300"/>
          <p14:tracePt t="72720" x="8680450" y="5073650"/>
          <p14:tracePt t="72745" x="8674100" y="5073650"/>
          <p14:tracePt t="72753" x="8667750" y="5073650"/>
          <p14:tracePt t="72770" x="8655050" y="5080000"/>
          <p14:tracePt t="72787" x="8648700" y="5080000"/>
          <p14:tracePt t="72804" x="8623300" y="5086350"/>
          <p14:tracePt t="72821" x="8616950" y="5099050"/>
          <p14:tracePt t="72837" x="8604250" y="5099050"/>
          <p14:tracePt t="72854" x="8559800" y="5118100"/>
          <p14:tracePt t="72871" x="8515350" y="5130800"/>
          <p14:tracePt t="72887" x="8489950" y="5143500"/>
          <p14:tracePt t="72904" x="8470900" y="5143500"/>
          <p14:tracePt t="72920" x="8458200" y="5143500"/>
          <p14:tracePt t="72937" x="8451850" y="5149850"/>
          <p14:tracePt t="72955" x="8432800" y="5149850"/>
          <p14:tracePt t="72971" x="8426450" y="5156200"/>
          <p14:tracePt t="72975" x="8413750" y="5162550"/>
          <p14:tracePt t="72987" x="8407400" y="5162550"/>
          <p14:tracePt t="73005" x="8362950" y="5175250"/>
          <p14:tracePt t="73020" x="8318500" y="5187950"/>
          <p14:tracePt t="73037" x="8299450" y="5187950"/>
          <p14:tracePt t="73055" x="8261350" y="5200650"/>
          <p14:tracePt t="73071" x="8242300" y="5213350"/>
          <p14:tracePt t="73087" x="8216900" y="5219700"/>
          <p14:tracePt t="73104" x="8204200" y="5226050"/>
          <p14:tracePt t="73121" x="8191500" y="5232400"/>
          <p14:tracePt t="73137" x="8166100" y="5245100"/>
          <p14:tracePt t="73154" x="8128000" y="5257800"/>
          <p14:tracePt t="73170" x="7994650" y="5283200"/>
          <p14:tracePt t="73187" x="7969250" y="5283200"/>
          <p14:tracePt t="73204" x="7931150" y="5295900"/>
          <p14:tracePt t="73220" x="7912100" y="5295900"/>
          <p14:tracePt t="73237" x="7874000" y="5308600"/>
          <p14:tracePt t="73254" x="7797800" y="5321300"/>
          <p14:tracePt t="73271" x="7689850" y="5340350"/>
          <p14:tracePt t="73288" x="7626350" y="5346700"/>
          <p14:tracePt t="73304" x="7473950" y="5353050"/>
          <p14:tracePt t="73321" x="7397750" y="5353050"/>
          <p14:tracePt t="73338" x="7340600" y="5353050"/>
          <p14:tracePt t="73354" x="7296150" y="5353050"/>
          <p14:tracePt t="73371" x="7258050" y="5353050"/>
          <p14:tracePt t="73388" x="7181850" y="5359400"/>
          <p14:tracePt t="73404" x="7054850" y="5372100"/>
          <p14:tracePt t="73421" x="7023100" y="5372100"/>
          <p14:tracePt t="73438" x="6889750" y="5384800"/>
          <p14:tracePt t="73454" x="6877050" y="5384800"/>
          <p14:tracePt t="73471" x="6858000" y="5384800"/>
          <p14:tracePt t="73487" x="6851650" y="5384800"/>
          <p14:tracePt t="73503" x="6838950" y="5384800"/>
          <p14:tracePt t="73520" x="6832600" y="5384800"/>
          <p14:tracePt t="73537" x="6826250" y="5384800"/>
          <p14:tracePt t="73553" x="6788150" y="5384800"/>
          <p14:tracePt t="73570" x="6711950" y="5391150"/>
          <p14:tracePt t="73587" x="6642100" y="5397500"/>
          <p14:tracePt t="73603" x="6623050" y="5397500"/>
          <p14:tracePt t="73620" x="6616700" y="5397500"/>
          <p14:tracePt t="73637" x="6610350" y="5397500"/>
          <p14:tracePt t="73654" x="6604000" y="5397500"/>
          <p14:tracePt t="73863" x="6591300" y="5397500"/>
          <p14:tracePt t="73872" x="6578600" y="5397500"/>
          <p14:tracePt t="73886" x="6559550" y="5397500"/>
          <p14:tracePt t="73892" x="6527800" y="5397500"/>
          <p14:tracePt t="73903" x="6464300" y="5397500"/>
          <p14:tracePt t="73920" x="6324600" y="5378450"/>
          <p14:tracePt t="73937" x="6273800" y="5365750"/>
          <p14:tracePt t="73953" x="6229350" y="5359400"/>
          <p14:tracePt t="73971" x="6223000" y="5359400"/>
          <p14:tracePt t="73974" x="6216650" y="5359400"/>
          <p14:tracePt t="74028" x="6210300" y="5359400"/>
          <p14:tracePt t="74044" x="6197600" y="5359400"/>
          <p14:tracePt t="74052" x="6178550" y="5359400"/>
          <p14:tracePt t="74068" x="6102350" y="5359400"/>
          <p14:tracePt t="74080" x="6064250" y="5359400"/>
          <p14:tracePt t="74086" x="6019800" y="5359400"/>
          <p14:tracePt t="74103" x="5930900" y="5346700"/>
          <p14:tracePt t="74120" x="5873750" y="5334000"/>
          <p14:tracePt t="74137" x="5861050" y="5327650"/>
          <p14:tracePt t="74170" x="5861050" y="5321300"/>
          <p14:tracePt t="74187" x="5854700" y="5314950"/>
          <p14:tracePt t="74203" x="5797550" y="5264150"/>
          <p14:tracePt t="74221" x="5759450" y="5232400"/>
          <p14:tracePt t="74237" x="5734050" y="5213350"/>
          <p14:tracePt t="74254" x="5695950" y="5181600"/>
          <p14:tracePt t="74271" x="5689600" y="5175250"/>
          <p14:tracePt t="74287" x="5683250" y="5162550"/>
          <p14:tracePt t="74304" x="5676900" y="5162550"/>
          <p14:tracePt t="74321" x="5670550" y="5162550"/>
          <p14:tracePt t="74337" x="5664200" y="5137150"/>
          <p14:tracePt t="74354" x="5657850" y="5124450"/>
          <p14:tracePt t="74371" x="5645150" y="5111750"/>
          <p14:tracePt t="74387" x="5638800" y="5092700"/>
          <p14:tracePt t="74404" x="5626100" y="5073650"/>
          <p14:tracePt t="74421" x="5619750" y="5035550"/>
          <p14:tracePt t="74437" x="5613400" y="5003800"/>
          <p14:tracePt t="74454" x="5607050" y="4984750"/>
          <p14:tracePt t="74471" x="5607050" y="4972050"/>
          <p14:tracePt t="74475" x="5600700" y="4965700"/>
          <p14:tracePt t="74487" x="5600700" y="4940300"/>
          <p14:tracePt t="74503" x="5600700" y="4914900"/>
          <p14:tracePt t="74520" x="5594350" y="4895850"/>
          <p14:tracePt t="74537" x="5594350" y="4870450"/>
          <p14:tracePt t="74554" x="5594350" y="4851400"/>
          <p14:tracePt t="74570" x="5594350" y="4838700"/>
          <p14:tracePt t="74587" x="5600700" y="4743450"/>
          <p14:tracePt t="74603" x="5619750" y="4699000"/>
          <p14:tracePt t="74620" x="5638800" y="4654550"/>
          <p14:tracePt t="74638" x="5657850" y="4616450"/>
          <p14:tracePt t="74654" x="5664200" y="4597400"/>
          <p14:tracePt t="74671" x="5689600" y="4578350"/>
          <p14:tracePt t="74687" x="5702300" y="4559300"/>
          <p14:tracePt t="74704" x="5721350" y="4552950"/>
          <p14:tracePt t="74721" x="5746750" y="4533900"/>
          <p14:tracePt t="74737" x="5759450" y="4527550"/>
          <p14:tracePt t="74754" x="5778500" y="4521200"/>
          <p14:tracePt t="74771" x="5803900" y="4521200"/>
          <p14:tracePt t="74787" x="5822950" y="4514850"/>
          <p14:tracePt t="74804" x="5892800" y="4495800"/>
          <p14:tracePt t="74820" x="5937250" y="4495800"/>
          <p14:tracePt t="74837" x="5956300" y="4495800"/>
          <p14:tracePt t="74855" x="6000750" y="4495800"/>
          <p14:tracePt t="74871" x="6013450" y="4495800"/>
          <p14:tracePt t="74887" x="6032500" y="4495800"/>
          <p14:tracePt t="74904" x="6051550" y="4495800"/>
          <p14:tracePt t="74921" x="6070600" y="4495800"/>
          <p14:tracePt t="74937" x="6115050" y="4502150"/>
          <p14:tracePt t="74955" x="6197600" y="4514850"/>
          <p14:tracePt t="74971" x="6223000" y="4521200"/>
          <p14:tracePt t="74987" x="6286500" y="4546600"/>
          <p14:tracePt t="75003" x="6343650" y="4565650"/>
          <p14:tracePt t="75020" x="6381750" y="4572000"/>
          <p14:tracePt t="75037" x="6413500" y="4578350"/>
          <p14:tracePt t="75054" x="6426200" y="4591050"/>
          <p14:tracePt t="75071" x="6432550" y="4603750"/>
          <p14:tracePt t="75087" x="6445250" y="4603750"/>
          <p14:tracePt t="75104" x="6457950" y="4629150"/>
          <p14:tracePt t="75121" x="6464300" y="4648200"/>
          <p14:tracePt t="75137" x="6496050" y="4686300"/>
          <p14:tracePt t="75154" x="6508750" y="4711700"/>
          <p14:tracePt t="75171" x="6521450" y="4730750"/>
          <p14:tracePt t="75188" x="6521450" y="4762500"/>
          <p14:tracePt t="75204" x="6521450" y="4768850"/>
          <p14:tracePt t="75221" x="6521450" y="4781550"/>
          <p14:tracePt t="75238" x="6521450" y="4806950"/>
          <p14:tracePt t="75254" x="6521450" y="4826000"/>
          <p14:tracePt t="75271" x="6521450" y="4832350"/>
          <p14:tracePt t="75287" x="6515100" y="4851400"/>
          <p14:tracePt t="75304" x="6508750" y="4870450"/>
          <p14:tracePt t="75321" x="6502400" y="4883150"/>
          <p14:tracePt t="75337" x="6496050" y="4895850"/>
          <p14:tracePt t="75354" x="6489700" y="4902200"/>
          <p14:tracePt t="75371" x="6483350" y="4914900"/>
          <p14:tracePt t="75387" x="6483350" y="4921250"/>
          <p14:tracePt t="75404" x="6470650" y="4933950"/>
          <p14:tracePt t="75442" x="6470650" y="4940300"/>
          <p14:tracePt t="75454" x="6451600" y="4953000"/>
          <p14:tracePt t="75471" x="6445250" y="4965700"/>
          <p14:tracePt t="75487" x="6438900" y="4965700"/>
          <p14:tracePt t="75504" x="6432550" y="4965700"/>
          <p14:tracePt t="75525" x="6426200" y="4965700"/>
          <p14:tracePt t="75536" x="6426200" y="4972050"/>
          <p14:tracePt t="75554" x="6419850" y="4984750"/>
          <p14:tracePt t="75571" x="6400800" y="4997450"/>
          <p14:tracePt t="75587" x="6394450" y="5016500"/>
          <p14:tracePt t="75638" x="6394450" y="5022850"/>
          <p14:tracePt t="75648" x="6381750" y="5029200"/>
          <p14:tracePt t="75654" x="6369050" y="5041900"/>
          <p14:tracePt t="75671" x="6356350" y="5054600"/>
          <p14:tracePt t="75687" x="6337300" y="5073650"/>
          <p14:tracePt t="75704" x="6318250" y="5073650"/>
          <p14:tracePt t="75721" x="6292850" y="5086350"/>
          <p14:tracePt t="75738" x="6261100" y="5099050"/>
          <p14:tracePt t="75754" x="6242050" y="5111750"/>
          <p14:tracePt t="75771" x="6197600" y="5130800"/>
          <p14:tracePt t="75788" x="6184900" y="5137150"/>
          <p14:tracePt t="75804" x="6172200" y="5143500"/>
          <p14:tracePt t="75821" x="6146800" y="5143500"/>
          <p14:tracePt t="75837" x="6127750" y="5149850"/>
          <p14:tracePt t="75854" x="6076950" y="5162550"/>
          <p14:tracePt t="75870" x="6032500" y="5175250"/>
          <p14:tracePt t="75887" x="5994400" y="5187950"/>
          <p14:tracePt t="75904" x="5943600" y="5200650"/>
          <p14:tracePt t="75921" x="5911850" y="5213350"/>
          <p14:tracePt t="75938" x="5892800" y="5213350"/>
          <p14:tracePt t="75954" x="5886450" y="5219700"/>
          <p14:tracePt t="75971" x="5873750" y="5219700"/>
          <p14:tracePt t="75988" x="5861050" y="5232400"/>
          <p14:tracePt t="76021" x="5854700" y="5232400"/>
          <p14:tracePt t="76037" x="5848350" y="5232400"/>
          <p14:tracePt t="76054" x="5842000" y="5232400"/>
          <p14:tracePt t="76071" x="5829300" y="5232400"/>
          <p14:tracePt t="76087" x="5810250" y="5232400"/>
          <p14:tracePt t="76104" x="5784850" y="5232400"/>
          <p14:tracePt t="76121" x="5740400" y="5245100"/>
          <p14:tracePt t="76137" x="5689600" y="5257800"/>
          <p14:tracePt t="76154" x="5657850" y="5257800"/>
          <p14:tracePt t="76170" x="5607050" y="5270500"/>
          <p14:tracePt t="76187" x="5575300" y="5276850"/>
          <p14:tracePt t="76205" x="5511800" y="5289550"/>
          <p14:tracePt t="76221" x="5492750" y="5289550"/>
          <p14:tracePt t="76238" x="5480050" y="5289550"/>
          <p14:tracePt t="76271" x="5441950" y="5295900"/>
          <p14:tracePt t="76287" x="5410200" y="5295900"/>
          <p14:tracePt t="76304" x="5378450" y="5302250"/>
          <p14:tracePt t="76321" x="5314950" y="5308600"/>
          <p14:tracePt t="76337" x="5270500" y="5314950"/>
          <p14:tracePt t="76354" x="5232400" y="5321300"/>
          <p14:tracePt t="76371" x="5181600" y="5334000"/>
          <p14:tracePt t="76388" x="5175250" y="5334000"/>
          <p14:tracePt t="76404" x="5162550" y="5334000"/>
          <p14:tracePt t="76421" x="5149850" y="5334000"/>
          <p14:tracePt t="76437" x="5124450" y="5340350"/>
          <p14:tracePt t="76453" x="5092700" y="5340350"/>
          <p14:tracePt t="76470" x="5048250" y="5346700"/>
          <p14:tracePt t="76487" x="5035550" y="5346700"/>
          <p14:tracePt t="76503" x="4984750" y="5346700"/>
          <p14:tracePt t="76520" x="4921250" y="5346700"/>
          <p14:tracePt t="76537" x="4895850" y="5346700"/>
          <p14:tracePt t="76571" x="4883150" y="5346700"/>
          <p14:tracePt t="76588" x="4857750" y="5346700"/>
          <p14:tracePt t="76604" x="4819650" y="5346700"/>
          <p14:tracePt t="76621" x="4781550" y="5346700"/>
          <p14:tracePt t="76637" x="4743450" y="5346700"/>
          <p14:tracePt t="76654" x="4705350" y="5334000"/>
          <p14:tracePt t="76670" x="4699000" y="5334000"/>
          <p14:tracePt t="76687" x="4686300" y="5334000"/>
          <p14:tracePt t="76704" x="4679950" y="5334000"/>
          <p14:tracePt t="76737" x="4660900" y="5327650"/>
          <p14:tracePt t="76754" x="4641850" y="5314950"/>
          <p14:tracePt t="76771" x="4597400" y="5302250"/>
          <p14:tracePt t="76787" x="4559300" y="5289550"/>
          <p14:tracePt t="76804" x="4483100" y="5283200"/>
          <p14:tracePt t="76820" x="4413250" y="5276850"/>
          <p14:tracePt t="76837" x="4375150" y="5270500"/>
          <p14:tracePt t="76854" x="4368800" y="5270500"/>
          <p14:tracePt t="76871" x="4330700" y="5257800"/>
          <p14:tracePt t="76887" x="4311650" y="5251450"/>
          <p14:tracePt t="76904" x="4273550" y="5238750"/>
          <p14:tracePt t="76921" x="4229100" y="5226050"/>
          <p14:tracePt t="76938" x="4197350" y="5219700"/>
          <p14:tracePt t="76954" x="4083050" y="5181600"/>
          <p14:tracePt t="76971" x="3962400" y="5156200"/>
          <p14:tracePt t="76988" x="3930650" y="5130800"/>
          <p14:tracePt t="77004" x="3898900" y="5118100"/>
          <p14:tracePt t="77021" x="3879850" y="5099050"/>
          <p14:tracePt t="77038" x="3860800" y="5080000"/>
          <p14:tracePt t="77054" x="3835400" y="5067300"/>
          <p14:tracePt t="77071" x="3784600" y="5035550"/>
          <p14:tracePt t="77088" x="3740150" y="5010150"/>
          <p14:tracePt t="77104" x="3714750" y="4997450"/>
          <p14:tracePt t="77121" x="3683000" y="4965700"/>
          <p14:tracePt t="77137" x="3670300" y="4959350"/>
          <p14:tracePt t="77154" x="3657600" y="4946650"/>
          <p14:tracePt t="77171" x="3657600" y="4940300"/>
          <p14:tracePt t="77188" x="3638550" y="4927600"/>
          <p14:tracePt t="77204" x="3638550" y="4921250"/>
          <p14:tracePt t="77221" x="3632200" y="4914900"/>
          <p14:tracePt t="77238" x="3619500" y="4908550"/>
          <p14:tracePt t="77254" x="3619500" y="4902200"/>
          <p14:tracePt t="77271" x="3606800" y="4883150"/>
          <p14:tracePt t="77287" x="3594100" y="4864100"/>
          <p14:tracePt t="77304" x="3568700" y="4845050"/>
          <p14:tracePt t="77321" x="3536950" y="4806950"/>
          <p14:tracePt t="77337" x="3505200" y="4768850"/>
          <p14:tracePt t="77354" x="3479800" y="4749800"/>
          <p14:tracePt t="77371" x="3454400" y="4730750"/>
          <p14:tracePt t="77388" x="3441700" y="4711700"/>
          <p14:tracePt t="77404" x="3403600" y="4673600"/>
          <p14:tracePt t="77421" x="3390900" y="4660900"/>
          <p14:tracePt t="77437" x="3378200" y="4648200"/>
          <p14:tracePt t="77454" x="3352800" y="4622800"/>
          <p14:tracePt t="77471" x="3289300" y="4565650"/>
          <p14:tracePt t="77487" x="3263900" y="4546600"/>
          <p14:tracePt t="77504" x="3238500" y="4527550"/>
          <p14:tracePt t="77521" x="3213100" y="4508500"/>
          <p14:tracePt t="77537" x="3200400" y="4502150"/>
          <p14:tracePt t="77542" x="3200400" y="4495800"/>
          <p14:tracePt t="77554" x="3194050" y="4495800"/>
          <p14:tracePt t="77570" x="3181350" y="4470400"/>
          <p14:tracePt t="77587" x="3175000" y="4457700"/>
          <p14:tracePt t="77604" x="3149600" y="4425950"/>
          <p14:tracePt t="77621" x="3092450" y="4375150"/>
          <p14:tracePt t="77637" x="3048000" y="4330700"/>
          <p14:tracePt t="77654" x="2978150" y="4267200"/>
          <p14:tracePt t="77671" x="2959100" y="4235450"/>
          <p14:tracePt t="77688" x="2921000" y="4197350"/>
          <p14:tracePt t="77704" x="2895600" y="4165600"/>
          <p14:tracePt t="77721" x="2876550" y="4133850"/>
          <p14:tracePt t="77737" x="2851150" y="4095750"/>
          <p14:tracePt t="77753" x="2813050" y="4038600"/>
          <p14:tracePt t="77770" x="2762250" y="3994150"/>
          <p14:tracePt t="77787" x="2705100" y="3930650"/>
          <p14:tracePt t="77803" x="2692400" y="3917950"/>
          <p14:tracePt t="77820" x="2667000" y="3892550"/>
          <p14:tracePt t="77837" x="2635250" y="3860800"/>
          <p14:tracePt t="77854" x="2616200" y="3841750"/>
          <p14:tracePt t="77871" x="2597150" y="3816350"/>
          <p14:tracePt t="77887" x="2578100" y="3803650"/>
          <p14:tracePt t="77904" x="2565400" y="3771900"/>
          <p14:tracePt t="77921" x="2533650" y="3746500"/>
          <p14:tracePt t="77937" x="2508250" y="3714750"/>
          <p14:tracePt t="77954" x="2495550" y="3683000"/>
          <p14:tracePt t="77971" x="2444750" y="3638550"/>
          <p14:tracePt t="77988" x="2432050" y="3619500"/>
          <p14:tracePt t="78004" x="2425700" y="3594100"/>
          <p14:tracePt t="78021" x="2413000" y="3568700"/>
          <p14:tracePt t="78037" x="2400300" y="3543300"/>
          <p14:tracePt t="78055" x="2393950" y="3524250"/>
          <p14:tracePt t="78071" x="2393950" y="3505200"/>
          <p14:tracePt t="78087" x="2387600" y="3486150"/>
          <p14:tracePt t="78104" x="2374900" y="3454400"/>
          <p14:tracePt t="78120" x="2374900" y="3441700"/>
          <p14:tracePt t="78137" x="2368550" y="3435350"/>
          <p14:tracePt t="78153" x="2368550" y="3429000"/>
          <p14:tracePt t="78170" x="2368550" y="3409950"/>
          <p14:tracePt t="78187" x="2368550" y="3397250"/>
          <p14:tracePt t="78203" x="2368550" y="3378200"/>
          <p14:tracePt t="78220" x="2368550" y="3346450"/>
          <p14:tracePt t="78237" x="2374900" y="3321050"/>
          <p14:tracePt t="78253" x="2387600" y="3295650"/>
          <p14:tracePt t="78270" x="2387600" y="3289300"/>
          <p14:tracePt t="78287" x="2393950" y="3270250"/>
          <p14:tracePt t="78303" x="2406650" y="3263900"/>
          <p14:tracePt t="78320" x="2406650" y="3257550"/>
          <p14:tracePt t="78337" x="2413000" y="3257550"/>
          <p14:tracePt t="78354" x="2419350" y="3251200"/>
          <p14:tracePt t="78371" x="2425700" y="3238500"/>
          <p14:tracePt t="78388" x="2501900" y="3162300"/>
          <p14:tracePt t="78403" x="2527300" y="3149600"/>
          <p14:tracePt t="78421" x="2533650" y="3143250"/>
          <p14:tracePt t="78438" x="2559050" y="3136900"/>
          <p14:tracePt t="78454" x="2578100" y="3136900"/>
          <p14:tracePt t="78471" x="2597150" y="3136900"/>
          <p14:tracePt t="78487" x="2603500" y="3136900"/>
          <p14:tracePt t="78504" x="2616200" y="3136900"/>
          <p14:tracePt t="78521" x="2628900" y="3136900"/>
          <p14:tracePt t="78537" x="2647950" y="3130550"/>
          <p14:tracePt t="78554" x="2667000" y="3130550"/>
          <p14:tracePt t="78571" x="2686050" y="3124200"/>
          <p14:tracePt t="78587" x="2711450" y="3124200"/>
          <p14:tracePt t="78604" x="2806700" y="3124200"/>
          <p14:tracePt t="78621" x="2838450" y="3124200"/>
          <p14:tracePt t="78637" x="2863850" y="3124200"/>
          <p14:tracePt t="78655" x="2921000" y="3130550"/>
          <p14:tracePt t="78671" x="2946400" y="3130550"/>
          <p14:tracePt t="78704" x="2952750" y="3136900"/>
          <p14:tracePt t="78721" x="2959100" y="3143250"/>
          <p14:tracePt t="78737" x="2978150" y="3155950"/>
          <p14:tracePt t="78754" x="2990850" y="3168650"/>
          <p14:tracePt t="78771" x="3009900" y="3194050"/>
          <p14:tracePt t="78787" x="3035300" y="3238500"/>
          <p14:tracePt t="78804" x="3067050" y="3270250"/>
          <p14:tracePt t="78821" x="3105150" y="3314700"/>
          <p14:tracePt t="78837" x="3117850" y="3333750"/>
          <p14:tracePt t="78854" x="3124200" y="3340100"/>
          <p14:tracePt t="78871" x="3124200" y="3352800"/>
          <p14:tracePt t="78887" x="3124200" y="3365500"/>
          <p14:tracePt t="78904" x="3117850" y="3390900"/>
          <p14:tracePt t="78921" x="3105150" y="3397250"/>
          <p14:tracePt t="78937" x="3105150" y="3409950"/>
          <p14:tracePt t="78954" x="3073400" y="3435350"/>
          <p14:tracePt t="78970" x="3054350" y="3448050"/>
          <p14:tracePt t="78987" x="3016250" y="3473450"/>
          <p14:tracePt t="79004" x="3003550" y="3473450"/>
          <p14:tracePt t="79021" x="2965450" y="3486150"/>
          <p14:tracePt t="79038" x="2933700" y="3498850"/>
          <p14:tracePt t="79053" x="2914650" y="3505200"/>
          <p14:tracePt t="79071" x="2901950" y="3505200"/>
          <p14:tracePt t="79087" x="2876550" y="3505200"/>
          <p14:tracePt t="79104" x="2857500" y="3505200"/>
          <p14:tracePt t="79121" x="2838450" y="3505200"/>
          <p14:tracePt t="79138" x="2825750" y="3505200"/>
          <p14:tracePt t="79154" x="2819400" y="3505200"/>
          <p14:tracePt t="79170" x="2813050" y="3505200"/>
          <p14:tracePt t="79187" x="2806700" y="3505200"/>
          <p14:tracePt t="79204" x="2794000" y="3505200"/>
          <p14:tracePt t="79221" x="2787650" y="3505200"/>
          <p14:tracePt t="79238" x="2781300" y="3505200"/>
          <p14:tracePt t="79254" x="2774950" y="3505200"/>
          <p14:tracePt t="79382" x="2768600" y="3505200"/>
          <p14:tracePt t="79390" x="2762250" y="3505200"/>
          <p14:tracePt t="79404" x="2755900" y="3498850"/>
          <p14:tracePt t="79431" x="2749550" y="3498850"/>
          <p14:tracePt t="79436" x="2736850" y="3498850"/>
          <p14:tracePt t="79454" x="2724150" y="3498850"/>
          <p14:tracePt t="79533" x="2724150" y="3511550"/>
          <p14:tracePt t="8445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80233" y="384720"/>
            <a:ext cx="112415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Razmisli</a:t>
            </a:r>
          </a:p>
          <a:p>
            <a:endParaRPr lang="sl-SI" sz="40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sl-SI" sz="40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l-SI" sz="4000" spc="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l-SI" sz="3000" spc="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segreva vodo v naravi?</a:t>
            </a:r>
          </a:p>
          <a:p>
            <a:pPr>
              <a:lnSpc>
                <a:spcPct val="150000"/>
              </a:lnSpc>
            </a:pPr>
            <a:r>
              <a:rPr lang="sl-SI" sz="3000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l-SI" sz="3000" spc="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Kam izginejo luže, ki nastanejo ob dežju?</a:t>
            </a:r>
            <a:endParaRPr lang="sl-SI" sz="3000" spc="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67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84"/>
    </mc:Choice>
    <mc:Fallback>
      <p:transition spd="slow" advTm="1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326278" y="116783"/>
            <a:ext cx="1077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Zapis v zvezek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087068" y="480515"/>
            <a:ext cx="201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</a:t>
            </a:r>
            <a:endParaRPr lang="sl-SI" sz="40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416329" y="2366389"/>
            <a:ext cx="2304481" cy="2514366"/>
            <a:chOff x="2319770" y="2426154"/>
            <a:chExt cx="2304481" cy="2514366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69515"/>
            <a:stretch/>
          </p:blipFill>
          <p:spPr>
            <a:xfrm>
              <a:off x="2319770" y="2426154"/>
              <a:ext cx="2304481" cy="2494001"/>
            </a:xfrm>
            <a:prstGeom prst="rect">
              <a:avLst/>
            </a:prstGeom>
          </p:spPr>
        </p:pic>
        <p:sp>
          <p:nvSpPr>
            <p:cNvPr id="5" name="PoljeZBesedilom 4"/>
            <p:cNvSpPr txBox="1"/>
            <p:nvPr/>
          </p:nvSpPr>
          <p:spPr>
            <a:xfrm>
              <a:off x="2319770" y="4725076"/>
              <a:ext cx="1391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800" dirty="0"/>
                <a:t>https://itms.b2bcenter.si/</a:t>
              </a:r>
            </a:p>
          </p:txBody>
        </p:sp>
      </p:grpSp>
      <p:sp>
        <p:nvSpPr>
          <p:cNvPr id="9" name="PoljeZBesedilom 8"/>
          <p:cNvSpPr txBox="1"/>
          <p:nvPr/>
        </p:nvSpPr>
        <p:spPr>
          <a:xfrm>
            <a:off x="914912" y="1234212"/>
            <a:ext cx="10703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000" dirty="0" smtClean="0"/>
              <a:t>Brez vode ni življenja. Voda je lahko tekoča, trdna ali plinasta. Mraz vodo v tekočem stanju spremeni v led, vročina pa v paro.</a:t>
            </a:r>
            <a:endParaRPr lang="sl-SI" sz="20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1416329" y="5323587"/>
            <a:ext cx="10202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               trdna	                                              tekoča                                                  plinasta </a:t>
            </a:r>
            <a:endParaRPr lang="sl-SI" sz="2000" dirty="0"/>
          </a:p>
        </p:txBody>
      </p:sp>
      <p:sp>
        <p:nvSpPr>
          <p:cNvPr id="2" name="Desna puščica 1"/>
          <p:cNvSpPr/>
          <p:nvPr/>
        </p:nvSpPr>
        <p:spPr>
          <a:xfrm>
            <a:off x="3975451" y="3944270"/>
            <a:ext cx="1015093" cy="1812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esna puščica 13"/>
          <p:cNvSpPr/>
          <p:nvPr/>
        </p:nvSpPr>
        <p:spPr>
          <a:xfrm rot="10800000">
            <a:off x="3886755" y="3277763"/>
            <a:ext cx="1229530" cy="20330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092" r="35300"/>
          <a:stretch/>
        </p:blipFill>
        <p:spPr>
          <a:xfrm>
            <a:off x="4990544" y="2344805"/>
            <a:ext cx="2238103" cy="249400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3799381" y="4253808"/>
            <a:ext cx="15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SEGREVAMO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3809352" y="2692765"/>
            <a:ext cx="15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OHLAJAMO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7220277" y="4252192"/>
            <a:ext cx="15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SEGREVAMO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21" name="Desna puščica 20"/>
          <p:cNvSpPr/>
          <p:nvPr/>
        </p:nvSpPr>
        <p:spPr>
          <a:xfrm>
            <a:off x="7220278" y="3944271"/>
            <a:ext cx="1119944" cy="1812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esna puščica 21"/>
          <p:cNvSpPr/>
          <p:nvPr/>
        </p:nvSpPr>
        <p:spPr>
          <a:xfrm rot="10800000">
            <a:off x="7110691" y="3403558"/>
            <a:ext cx="1229530" cy="20330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PoljeZBesedilom 23"/>
          <p:cNvSpPr txBox="1"/>
          <p:nvPr/>
        </p:nvSpPr>
        <p:spPr>
          <a:xfrm>
            <a:off x="7110691" y="2786210"/>
            <a:ext cx="15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OHLAJAMO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161"/>
          <a:stretch/>
        </p:blipFill>
        <p:spPr>
          <a:xfrm>
            <a:off x="8937748" y="2344804"/>
            <a:ext cx="2633574" cy="2494001"/>
          </a:xfrm>
          <a:prstGeom prst="rect">
            <a:avLst/>
          </a:prstGeom>
        </p:spPr>
      </p:pic>
      <p:pic>
        <p:nvPicPr>
          <p:cNvPr id="28" name="Zvok 2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528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25"/>
    </mc:Choice>
    <mc:Fallback>
      <p:transition spd="slow" advTm="1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130628" y="115695"/>
            <a:ext cx="4502166" cy="3035133"/>
            <a:chOff x="130628" y="115695"/>
            <a:chExt cx="4502166" cy="3035133"/>
          </a:xfrm>
        </p:grpSpPr>
        <p:sp>
          <p:nvSpPr>
            <p:cNvPr id="2" name="Pravokotnik 1"/>
            <p:cNvSpPr/>
            <p:nvPr/>
          </p:nvSpPr>
          <p:spPr>
            <a:xfrm>
              <a:off x="1196931" y="2873829"/>
              <a:ext cx="16412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https://ekipa.svet24.si/</a:t>
              </a:r>
            </a:p>
          </p:txBody>
        </p:sp>
        <p:pic>
          <p:nvPicPr>
            <p:cNvPr id="4098" name="Picture 2" descr="https://cdn.kme.si/public/images-cache/808xX/2014/08/18/c98e23b4cd23ed4f4bd0168051227bb7/53f1a768ed58c/c98e23b4cd23ed4f4bd0168051227bb7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28" y="115695"/>
              <a:ext cx="4502166" cy="2758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7845364" y="115695"/>
            <a:ext cx="4132862" cy="3035133"/>
            <a:chOff x="7845364" y="115695"/>
            <a:chExt cx="4132862" cy="3035133"/>
          </a:xfrm>
        </p:grpSpPr>
        <p:sp>
          <p:nvSpPr>
            <p:cNvPr id="5" name="Pravokotnik 4"/>
            <p:cNvSpPr/>
            <p:nvPr/>
          </p:nvSpPr>
          <p:spPr>
            <a:xfrm>
              <a:off x="9063357" y="2873829"/>
              <a:ext cx="16968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https://sl.wikipedia.org/</a:t>
              </a:r>
            </a:p>
          </p:txBody>
        </p:sp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5364" y="115695"/>
              <a:ext cx="4132862" cy="2755241"/>
            </a:xfrm>
            <a:prstGeom prst="rect">
              <a:avLst/>
            </a:prstGeom>
          </p:spPr>
        </p:pic>
      </p:grp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512536" y="2531413"/>
            <a:ext cx="7076495" cy="1543665"/>
          </a:xfrm>
        </p:spPr>
        <p:txBody>
          <a:bodyPr>
            <a:noAutofit/>
          </a:bodyPr>
          <a:lstStyle/>
          <a:p>
            <a:pPr algn="ctr"/>
            <a:r>
              <a:rPr lang="sl-SI" sz="6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V   NARAVI</a:t>
            </a:r>
            <a:endParaRPr lang="sl-SI" sz="60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132110" y="3602033"/>
            <a:ext cx="4508216" cy="3281725"/>
            <a:chOff x="132110" y="3602033"/>
            <a:chExt cx="4508216" cy="3281725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110" y="3602033"/>
              <a:ext cx="4508216" cy="3004726"/>
            </a:xfrm>
            <a:prstGeom prst="rect">
              <a:avLst/>
            </a:prstGeom>
          </p:spPr>
        </p:pic>
        <p:sp>
          <p:nvSpPr>
            <p:cNvPr id="8" name="Pravokotnik 7"/>
            <p:cNvSpPr/>
            <p:nvPr/>
          </p:nvSpPr>
          <p:spPr>
            <a:xfrm>
              <a:off x="1344022" y="6606759"/>
              <a:ext cx="13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https://nivoeko.si/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7845364" y="3850139"/>
            <a:ext cx="4132862" cy="3007861"/>
            <a:chOff x="7845364" y="3850139"/>
            <a:chExt cx="4132862" cy="3007861"/>
          </a:xfrm>
        </p:grpSpPr>
        <p:pic>
          <p:nvPicPr>
            <p:cNvPr id="4100" name="Picture 4" descr="Slapovi Slovenije Archives - Vandraj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364" y="3850139"/>
              <a:ext cx="4132862" cy="2756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ravokotnik 8"/>
            <p:cNvSpPr/>
            <p:nvPr/>
          </p:nvSpPr>
          <p:spPr>
            <a:xfrm>
              <a:off x="9063357" y="6581001"/>
              <a:ext cx="16752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https://www.vandraj.si/</a:t>
              </a:r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763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235"/>
    </mc:Choice>
    <mc:Fallback>
      <p:transition spd="slow" advTm="1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/>
          <p:cNvGrpSpPr/>
          <p:nvPr/>
        </p:nvGrpSpPr>
        <p:grpSpPr>
          <a:xfrm>
            <a:off x="4634445" y="748937"/>
            <a:ext cx="2923108" cy="5480333"/>
            <a:chOff x="4634445" y="748937"/>
            <a:chExt cx="2923108" cy="5480333"/>
          </a:xfrm>
        </p:grpSpPr>
        <p:grpSp>
          <p:nvGrpSpPr>
            <p:cNvPr id="14" name="Skupina 13"/>
            <p:cNvGrpSpPr/>
            <p:nvPr/>
          </p:nvGrpSpPr>
          <p:grpSpPr>
            <a:xfrm>
              <a:off x="4792449" y="748937"/>
              <a:ext cx="2607103" cy="5480333"/>
              <a:chOff x="4792449" y="748937"/>
              <a:chExt cx="2607103" cy="5480333"/>
            </a:xfrm>
          </p:grpSpPr>
          <p:pic>
            <p:nvPicPr>
              <p:cNvPr id="8194" name="Picture 2" descr="Color drops png 2 » PNG Imag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2449" y="748937"/>
                <a:ext cx="2607103" cy="5205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Pravokotnik 2"/>
              <p:cNvSpPr/>
              <p:nvPr/>
            </p:nvSpPr>
            <p:spPr>
              <a:xfrm>
                <a:off x="5304789" y="5952271"/>
                <a:ext cx="15824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https://pngimage.net/</a:t>
                </a:r>
              </a:p>
            </p:txBody>
          </p:sp>
        </p:grpSp>
        <p:sp>
          <p:nvSpPr>
            <p:cNvPr id="15" name="Pravokotnik 14"/>
            <p:cNvSpPr/>
            <p:nvPr/>
          </p:nvSpPr>
          <p:spPr>
            <a:xfrm>
              <a:off x="4634445" y="3559518"/>
              <a:ext cx="2923108" cy="14773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3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KO JE MRAZ,</a:t>
              </a:r>
            </a:p>
            <a:p>
              <a:pPr algn="ctr"/>
              <a:r>
                <a:rPr lang="sl-SI" sz="3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 </a:t>
              </a:r>
            </a:p>
            <a:p>
              <a:pPr algn="ctr"/>
              <a:r>
                <a:rPr lang="sl-SI" sz="3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VODA SPREMENI.</a:t>
              </a:r>
              <a:endParaRPr lang="sl-SI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680722" y="447288"/>
            <a:ext cx="4032069" cy="3055235"/>
            <a:chOff x="7698376" y="434966"/>
            <a:chExt cx="4032069" cy="3055235"/>
          </a:xfrm>
        </p:grpSpPr>
        <p:pic>
          <p:nvPicPr>
            <p:cNvPr id="16" name="Slika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76" y="434966"/>
              <a:ext cx="4032069" cy="2677546"/>
            </a:xfrm>
            <a:prstGeom prst="rect">
              <a:avLst/>
            </a:prstGeom>
          </p:spPr>
        </p:pic>
        <p:sp>
          <p:nvSpPr>
            <p:cNvPr id="17" name="Pravokotnik 16"/>
            <p:cNvSpPr/>
            <p:nvPr/>
          </p:nvSpPr>
          <p:spPr>
            <a:xfrm>
              <a:off x="8881105" y="3213202"/>
              <a:ext cx="16666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https://mojalbum.com/</a:t>
              </a: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204571" y="447288"/>
            <a:ext cx="4030173" cy="2967335"/>
            <a:chOff x="204572" y="592183"/>
            <a:chExt cx="4030173" cy="2967335"/>
          </a:xfrm>
        </p:grpSpPr>
        <p:pic>
          <p:nvPicPr>
            <p:cNvPr id="19" name="Slika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572" y="592183"/>
              <a:ext cx="4030173" cy="2677546"/>
            </a:xfrm>
            <a:prstGeom prst="rect">
              <a:avLst/>
            </a:prstGeom>
          </p:spPr>
        </p:pic>
        <p:sp>
          <p:nvSpPr>
            <p:cNvPr id="20" name="Pravokotnik 19"/>
            <p:cNvSpPr/>
            <p:nvPr/>
          </p:nvSpPr>
          <p:spPr>
            <a:xfrm>
              <a:off x="1477467" y="3282519"/>
              <a:ext cx="14843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https://skandal24.si/</a:t>
              </a: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204572" y="3921739"/>
            <a:ext cx="4030173" cy="2936261"/>
            <a:chOff x="204572" y="3921739"/>
            <a:chExt cx="4030173" cy="2936261"/>
          </a:xfrm>
        </p:grpSpPr>
        <p:pic>
          <p:nvPicPr>
            <p:cNvPr id="23" name="Slika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572" y="3921739"/>
              <a:ext cx="4030173" cy="2684158"/>
            </a:xfrm>
            <a:prstGeom prst="rect">
              <a:avLst/>
            </a:prstGeom>
          </p:spPr>
        </p:pic>
        <p:sp>
          <p:nvSpPr>
            <p:cNvPr id="24" name="Pravokotnik 23"/>
            <p:cNvSpPr/>
            <p:nvPr/>
          </p:nvSpPr>
          <p:spPr>
            <a:xfrm>
              <a:off x="1477467" y="6581001"/>
              <a:ext cx="1202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http://neurje.si/</a:t>
              </a: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715557" y="3895580"/>
            <a:ext cx="4032069" cy="2987316"/>
            <a:chOff x="7715557" y="3895580"/>
            <a:chExt cx="4032069" cy="2987316"/>
          </a:xfrm>
        </p:grpSpPr>
        <p:pic>
          <p:nvPicPr>
            <p:cNvPr id="26" name="Slika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15557" y="3895580"/>
              <a:ext cx="4032069" cy="2685421"/>
            </a:xfrm>
            <a:prstGeom prst="rect">
              <a:avLst/>
            </a:prstGeom>
          </p:spPr>
        </p:pic>
        <p:sp>
          <p:nvSpPr>
            <p:cNvPr id="27" name="Pravokotnik 26"/>
            <p:cNvSpPr/>
            <p:nvPr/>
          </p:nvSpPr>
          <p:spPr>
            <a:xfrm>
              <a:off x="8580136" y="6605897"/>
              <a:ext cx="22332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https://www.slovenskenovice.si/</a:t>
              </a:r>
            </a:p>
          </p:txBody>
        </p:sp>
      </p:grpSp>
      <p:sp>
        <p:nvSpPr>
          <p:cNvPr id="29" name="Pravokotnik 28"/>
          <p:cNvSpPr/>
          <p:nvPr/>
        </p:nvSpPr>
        <p:spPr>
          <a:xfrm>
            <a:off x="9277795" y="5767605"/>
            <a:ext cx="1252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LED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Pravokotnik 33"/>
          <p:cNvSpPr/>
          <p:nvPr/>
        </p:nvSpPr>
        <p:spPr>
          <a:xfrm>
            <a:off x="1209829" y="5851630"/>
            <a:ext cx="1737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SNEG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Pravokotnik 34"/>
          <p:cNvSpPr/>
          <p:nvPr/>
        </p:nvSpPr>
        <p:spPr>
          <a:xfrm>
            <a:off x="8939547" y="2277298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ŽLED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1560566" y="2302194"/>
            <a:ext cx="1318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IVJE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Zvok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300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562"/>
    </mc:Choice>
    <mc:Fallback>
      <p:transition spd="slow" advTm="4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12296" y="2642063"/>
            <a:ext cx="2165441" cy="3812178"/>
            <a:chOff x="551634" y="629194"/>
            <a:chExt cx="2571750" cy="4818221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634" y="629194"/>
              <a:ext cx="2571750" cy="4572000"/>
            </a:xfrm>
            <a:prstGeom prst="rect">
              <a:avLst/>
            </a:prstGeom>
          </p:spPr>
        </p:pic>
        <p:sp>
          <p:nvSpPr>
            <p:cNvPr id="7" name="Pravokotnik 6"/>
            <p:cNvSpPr/>
            <p:nvPr/>
          </p:nvSpPr>
          <p:spPr>
            <a:xfrm>
              <a:off x="1208170" y="5201194"/>
              <a:ext cx="12586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dirty="0"/>
                <a:t>http://www.nauk.si/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074125" y="3032827"/>
            <a:ext cx="4450082" cy="3066711"/>
            <a:chOff x="4138477" y="757781"/>
            <a:chExt cx="7677150" cy="4689633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8477" y="757781"/>
              <a:ext cx="7677150" cy="4314825"/>
            </a:xfrm>
            <a:prstGeom prst="rect">
              <a:avLst/>
            </a:prstGeom>
          </p:spPr>
        </p:pic>
        <p:sp>
          <p:nvSpPr>
            <p:cNvPr id="10" name="Pravokotnik 9"/>
            <p:cNvSpPr/>
            <p:nvPr/>
          </p:nvSpPr>
          <p:spPr>
            <a:xfrm>
              <a:off x="7243518" y="5201193"/>
              <a:ext cx="146706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dirty="0"/>
                <a:t>https://novice.svet24.si/</a:t>
              </a:r>
            </a:p>
          </p:txBody>
        </p:sp>
      </p:grpSp>
      <p:pic>
        <p:nvPicPr>
          <p:cNvPr id="12" name="Slika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5761" y="2063488"/>
            <a:ext cx="3790950" cy="3790950"/>
          </a:xfrm>
          <a:prstGeom prst="rect">
            <a:avLst/>
          </a:prstGeom>
        </p:spPr>
      </p:pic>
      <p:grpSp>
        <p:nvGrpSpPr>
          <p:cNvPr id="31" name="Skupina 30"/>
          <p:cNvGrpSpPr/>
          <p:nvPr/>
        </p:nvGrpSpPr>
        <p:grpSpPr>
          <a:xfrm>
            <a:off x="3997234" y="109019"/>
            <a:ext cx="3988527" cy="1332411"/>
            <a:chOff x="3997234" y="109019"/>
            <a:chExt cx="3988527" cy="1332411"/>
          </a:xfrm>
        </p:grpSpPr>
        <p:sp>
          <p:nvSpPr>
            <p:cNvPr id="30" name="Oblak 29"/>
            <p:cNvSpPr/>
            <p:nvPr/>
          </p:nvSpPr>
          <p:spPr>
            <a:xfrm>
              <a:off x="3997234" y="109019"/>
              <a:ext cx="3988527" cy="1332411"/>
            </a:xfrm>
            <a:prstGeom prst="cloudCallout">
              <a:avLst>
                <a:gd name="adj1" fmla="val 57333"/>
                <a:gd name="adj2" fmla="val 108905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PoljeZBesedilom 12"/>
            <p:cNvSpPr txBox="1"/>
            <p:nvPr/>
          </p:nvSpPr>
          <p:spPr>
            <a:xfrm>
              <a:off x="4484914" y="419116"/>
              <a:ext cx="2882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000" dirty="0" smtClean="0"/>
                <a:t>Voda je lahko tudi </a:t>
              </a:r>
            </a:p>
            <a:p>
              <a:pPr algn="ctr"/>
              <a:r>
                <a:rPr lang="sl-SI" sz="2000" dirty="0" smtClean="0"/>
                <a:t>v plinastem stanju.</a:t>
              </a:r>
              <a:endParaRPr lang="sl-SI" sz="2000" dirty="0"/>
            </a:p>
          </p:txBody>
        </p:sp>
      </p:grpSp>
      <p:pic>
        <p:nvPicPr>
          <p:cNvPr id="33" name="Zvok 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15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884"/>
    </mc:Choice>
    <mc:Fallback>
      <p:transition spd="slow" advTm="3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3"/>
          <p:cNvSpPr>
            <a:spLocks noGrp="1"/>
          </p:cNvSpPr>
          <p:nvPr>
            <p:ph type="title"/>
          </p:nvPr>
        </p:nvSpPr>
        <p:spPr>
          <a:xfrm>
            <a:off x="1792202" y="1283349"/>
            <a:ext cx="8197372" cy="427187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sz="96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AGREGATNA STANJA VODE</a:t>
            </a:r>
            <a:endParaRPr lang="sl-SI" sz="96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75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82"/>
    </mc:Choice>
    <mc:Fallback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>
            <a:spLocks noGrp="1"/>
          </p:cNvSpPr>
          <p:nvPr>
            <p:ph type="title"/>
          </p:nvPr>
        </p:nvSpPr>
        <p:spPr>
          <a:xfrm>
            <a:off x="189544" y="309956"/>
            <a:ext cx="11530508" cy="11943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TEKOČE  STANJE  -  </a:t>
            </a:r>
            <a: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endParaRPr lang="sl-SI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400967" y="1565578"/>
            <a:ext cx="4216455" cy="4729325"/>
            <a:chOff x="7374073" y="1565578"/>
            <a:chExt cx="4216455" cy="4729325"/>
          </a:xfrm>
        </p:grpSpPr>
        <p:pic>
          <p:nvPicPr>
            <p:cNvPr id="5128" name="Picture 8" descr="http://www.momgoesgreen.com/wp-content/faucet-runni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073" y="1565578"/>
              <a:ext cx="4216455" cy="439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ravokotnik 3"/>
            <p:cNvSpPr/>
            <p:nvPr/>
          </p:nvSpPr>
          <p:spPr>
            <a:xfrm>
              <a:off x="8398766" y="6017904"/>
              <a:ext cx="21670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https://www.kraski-vodovod.si/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189544" y="1565578"/>
            <a:ext cx="6603134" cy="4729325"/>
            <a:chOff x="189544" y="1565578"/>
            <a:chExt cx="6603134" cy="4729325"/>
          </a:xfrm>
        </p:grpSpPr>
        <p:pic>
          <p:nvPicPr>
            <p:cNvPr id="5122" name="Picture 2" descr="Reka Soča | Sportmix.s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44" y="1565578"/>
              <a:ext cx="6603134" cy="439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ravokotnik 5"/>
            <p:cNvSpPr/>
            <p:nvPr/>
          </p:nvSpPr>
          <p:spPr>
            <a:xfrm>
              <a:off x="2394350" y="6017904"/>
              <a:ext cx="21935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1200" dirty="0"/>
                <a:t>https://sportmix.si/</a:t>
              </a:r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16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69"/>
    </mc:Choice>
    <mc:Fallback>
      <p:transition spd="slow" advTm="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>
            <a:spLocks noGrp="1"/>
          </p:cNvSpPr>
          <p:nvPr>
            <p:ph type="title"/>
          </p:nvPr>
        </p:nvSpPr>
        <p:spPr>
          <a:xfrm>
            <a:off x="1623688" y="427943"/>
            <a:ext cx="9083641" cy="11943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TRDNO  STANJE  -  </a:t>
            </a:r>
            <a:r>
              <a:rPr lang="sl-SI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endParaRPr lang="sl-SI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7546731" y="2106706"/>
            <a:ext cx="4088307" cy="4423624"/>
            <a:chOff x="7546731" y="2106706"/>
            <a:chExt cx="4088307" cy="4423624"/>
          </a:xfrm>
        </p:grpSpPr>
        <p:pic>
          <p:nvPicPr>
            <p:cNvPr id="7174" name="Picture 6" descr="http://blogs.extension.iastate.edu/wellness/files/2014/09/ice-cube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731" y="2106706"/>
              <a:ext cx="4088307" cy="392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ravokotnik 3"/>
            <p:cNvSpPr/>
            <p:nvPr/>
          </p:nvSpPr>
          <p:spPr>
            <a:xfrm>
              <a:off x="8642776" y="6253331"/>
              <a:ext cx="1582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https://mineralpro.ru/</a:t>
              </a: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04005" y="2106706"/>
            <a:ext cx="6884897" cy="4285124"/>
            <a:chOff x="204005" y="2106706"/>
            <a:chExt cx="6884897" cy="4285124"/>
          </a:xfrm>
        </p:grpSpPr>
        <p:pic>
          <p:nvPicPr>
            <p:cNvPr id="6146" name="Picture 2" descr="Noro! Zapade lahko do meter sneg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05" y="2106706"/>
              <a:ext cx="6884897" cy="392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ravokotnik 4"/>
            <p:cNvSpPr/>
            <p:nvPr/>
          </p:nvSpPr>
          <p:spPr>
            <a:xfrm>
              <a:off x="2529833" y="6114831"/>
              <a:ext cx="22332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https://www.slovenskenovice.si/</a:t>
              </a:r>
            </a:p>
          </p:txBody>
        </p:sp>
      </p:grp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43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541"/>
    </mc:Choice>
    <mc:Fallback>
      <p:transition spd="slow" advTm="1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3"/>
          <p:cNvSpPr>
            <a:spLocks noGrp="1"/>
          </p:cNvSpPr>
          <p:nvPr>
            <p:ph type="title"/>
          </p:nvPr>
        </p:nvSpPr>
        <p:spPr>
          <a:xfrm>
            <a:off x="117987" y="486937"/>
            <a:ext cx="11995355" cy="11943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PLINASTO   STANJE  - </a:t>
            </a:r>
            <a: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VODNI  HLAPI  ali  VODNA  PARA</a:t>
            </a:r>
            <a:endParaRPr lang="sl-SI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578120" y="2224586"/>
            <a:ext cx="5537544" cy="4446569"/>
            <a:chOff x="578120" y="2224586"/>
            <a:chExt cx="5537544" cy="4446569"/>
          </a:xfrm>
        </p:grpSpPr>
        <p:pic>
          <p:nvPicPr>
            <p:cNvPr id="7170" name="Picture 2" descr="hlap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20" y="2224586"/>
              <a:ext cx="5537544" cy="415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ravokotnik 3"/>
            <p:cNvSpPr/>
            <p:nvPr/>
          </p:nvSpPr>
          <p:spPr>
            <a:xfrm>
              <a:off x="2398010" y="6394156"/>
              <a:ext cx="18977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 smtClean="0"/>
                <a:t>http://www.o-fp.kr.edus.si/</a:t>
              </a:r>
              <a:endParaRPr lang="sl-SI" sz="1200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589505" y="2224586"/>
            <a:ext cx="5027729" cy="4446569"/>
            <a:chOff x="6589505" y="2224586"/>
            <a:chExt cx="5027729" cy="4446569"/>
          </a:xfrm>
        </p:grpSpPr>
        <p:sp>
          <p:nvSpPr>
            <p:cNvPr id="5" name="Pravokotnik 4"/>
            <p:cNvSpPr/>
            <p:nvPr/>
          </p:nvSpPr>
          <p:spPr>
            <a:xfrm>
              <a:off x="8273654" y="6394156"/>
              <a:ext cx="1659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https://www.merkur.si/</a:t>
              </a:r>
            </a:p>
          </p:txBody>
        </p:sp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505" y="2224586"/>
              <a:ext cx="5027729" cy="4153158"/>
            </a:xfrm>
            <a:prstGeom prst="rect">
              <a:avLst/>
            </a:prstGeom>
          </p:spPr>
        </p:pic>
      </p:grp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48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07"/>
    </mc:Choice>
    <mc:Fallback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kupina 53"/>
          <p:cNvGrpSpPr/>
          <p:nvPr/>
        </p:nvGrpSpPr>
        <p:grpSpPr>
          <a:xfrm>
            <a:off x="1092226" y="60746"/>
            <a:ext cx="10007549" cy="6816670"/>
            <a:chOff x="1459962" y="60746"/>
            <a:chExt cx="10007549" cy="6816670"/>
          </a:xfrm>
        </p:grpSpPr>
        <p:sp>
          <p:nvSpPr>
            <p:cNvPr id="43" name="Pravokotnik 42"/>
            <p:cNvSpPr/>
            <p:nvPr/>
          </p:nvSpPr>
          <p:spPr>
            <a:xfrm>
              <a:off x="4183713" y="60746"/>
              <a:ext cx="38245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SEGREVANJE</a:t>
              </a:r>
              <a:endPara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grpSp>
          <p:nvGrpSpPr>
            <p:cNvPr id="53" name="Skupina 52"/>
            <p:cNvGrpSpPr/>
            <p:nvPr/>
          </p:nvGrpSpPr>
          <p:grpSpPr>
            <a:xfrm>
              <a:off x="1459962" y="984305"/>
              <a:ext cx="10007549" cy="5893111"/>
              <a:chOff x="1459962" y="984305"/>
              <a:chExt cx="10007549" cy="5893111"/>
            </a:xfrm>
          </p:grpSpPr>
          <p:grpSp>
            <p:nvGrpSpPr>
              <p:cNvPr id="52" name="Skupina 51"/>
              <p:cNvGrpSpPr/>
              <p:nvPr/>
            </p:nvGrpSpPr>
            <p:grpSpPr>
              <a:xfrm>
                <a:off x="1459962" y="984305"/>
                <a:ext cx="10007549" cy="5224906"/>
                <a:chOff x="1459962" y="984305"/>
                <a:chExt cx="10007549" cy="5224906"/>
              </a:xfrm>
            </p:grpSpPr>
            <p:sp>
              <p:nvSpPr>
                <p:cNvPr id="45" name="Navzgor ukrivljena puščica 44"/>
                <p:cNvSpPr/>
                <p:nvPr/>
              </p:nvSpPr>
              <p:spPr>
                <a:xfrm flipH="1">
                  <a:off x="2106884" y="4943692"/>
                  <a:ext cx="3789401" cy="1169741"/>
                </a:xfrm>
                <a:prstGeom prst="curvedUpArrow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1" name="Skupina 50"/>
                <p:cNvGrpSpPr/>
                <p:nvPr/>
              </p:nvGrpSpPr>
              <p:grpSpPr>
                <a:xfrm>
                  <a:off x="1459962" y="984305"/>
                  <a:ext cx="10007549" cy="5224906"/>
                  <a:chOff x="1459962" y="984305"/>
                  <a:chExt cx="10007549" cy="5224906"/>
                </a:xfrm>
              </p:grpSpPr>
              <p:grpSp>
                <p:nvGrpSpPr>
                  <p:cNvPr id="50" name="Skupina 49"/>
                  <p:cNvGrpSpPr/>
                  <p:nvPr/>
                </p:nvGrpSpPr>
                <p:grpSpPr>
                  <a:xfrm>
                    <a:off x="1459962" y="984305"/>
                    <a:ext cx="10007549" cy="4010459"/>
                    <a:chOff x="1459962" y="984305"/>
                    <a:chExt cx="10007549" cy="4010459"/>
                  </a:xfrm>
                </p:grpSpPr>
                <p:grpSp>
                  <p:nvGrpSpPr>
                    <p:cNvPr id="49" name="Skupina 48"/>
                    <p:cNvGrpSpPr/>
                    <p:nvPr/>
                  </p:nvGrpSpPr>
                  <p:grpSpPr>
                    <a:xfrm>
                      <a:off x="1459962" y="984305"/>
                      <a:ext cx="10007549" cy="4010459"/>
                      <a:chOff x="1459962" y="984305"/>
                      <a:chExt cx="10007549" cy="4010459"/>
                    </a:xfrm>
                  </p:grpSpPr>
                  <p:grpSp>
                    <p:nvGrpSpPr>
                      <p:cNvPr id="46" name="Skupina 45"/>
                      <p:cNvGrpSpPr/>
                      <p:nvPr/>
                    </p:nvGrpSpPr>
                    <p:grpSpPr>
                      <a:xfrm>
                        <a:off x="1459962" y="1907177"/>
                        <a:ext cx="10007549" cy="3087587"/>
                        <a:chOff x="1459962" y="1907177"/>
                        <a:chExt cx="10007549" cy="3087587"/>
                      </a:xfrm>
                    </p:grpSpPr>
                    <p:grpSp>
                      <p:nvGrpSpPr>
                        <p:cNvPr id="30" name="Skupina 29"/>
                        <p:cNvGrpSpPr/>
                        <p:nvPr/>
                      </p:nvGrpSpPr>
                      <p:grpSpPr>
                        <a:xfrm>
                          <a:off x="1459962" y="2743200"/>
                          <a:ext cx="1678665" cy="1682730"/>
                          <a:chOff x="1291639" y="2351314"/>
                          <a:chExt cx="1927176" cy="2081999"/>
                        </a:xfrm>
                      </p:grpSpPr>
                      <p:pic>
                        <p:nvPicPr>
                          <p:cNvPr id="9218" name="Picture 2" descr="PRODAJA LEDU | HALOLED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xmlns="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3815" y="2351314"/>
                            <a:ext cx="1905000" cy="1905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29" name="Pravokotnik 28"/>
                          <p:cNvSpPr/>
                          <p:nvPr/>
                        </p:nvSpPr>
                        <p:spPr>
                          <a:xfrm>
                            <a:off x="1291639" y="4128670"/>
                            <a:ext cx="1927176" cy="304643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sl-SI" sz="1000" dirty="0"/>
                              <a:t>http://www.dostava-ledu.si/</a:t>
                            </a:r>
                          </a:p>
                        </p:txBody>
                      </p:sp>
                    </p:grpSp>
                    <p:grpSp>
                      <p:nvGrpSpPr>
                        <p:cNvPr id="41" name="Skupina 40"/>
                        <p:cNvGrpSpPr/>
                        <p:nvPr/>
                      </p:nvGrpSpPr>
                      <p:grpSpPr>
                        <a:xfrm>
                          <a:off x="5277394" y="1907177"/>
                          <a:ext cx="1637212" cy="2965809"/>
                          <a:chOff x="4950757" y="769620"/>
                          <a:chExt cx="2159726" cy="4117526"/>
                        </a:xfrm>
                      </p:grpSpPr>
                      <p:pic>
                        <p:nvPicPr>
                          <p:cNvPr id="31" name="Slika 30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 cstate="print"/>
                          <a:srcRect l="17400" t="8551" r="17713" b="9953"/>
                          <a:stretch/>
                        </p:blipFill>
                        <p:spPr>
                          <a:xfrm>
                            <a:off x="4950757" y="769620"/>
                            <a:ext cx="2159726" cy="4066903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2" name="Pravokotnik 31"/>
                          <p:cNvSpPr/>
                          <p:nvPr/>
                        </p:nvSpPr>
                        <p:spPr>
                          <a:xfrm>
                            <a:off x="5172937" y="4545310"/>
                            <a:ext cx="1715363" cy="341836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sl-SI" sz="1000" dirty="0"/>
                              <a:t>https://www.dr3n.si/</a:t>
                            </a:r>
                          </a:p>
                        </p:txBody>
                      </p:sp>
                    </p:grpSp>
                    <p:grpSp>
                      <p:nvGrpSpPr>
                        <p:cNvPr id="40" name="Skupina 39"/>
                        <p:cNvGrpSpPr/>
                        <p:nvPr/>
                      </p:nvGrpSpPr>
                      <p:grpSpPr>
                        <a:xfrm>
                          <a:off x="9053373" y="2603863"/>
                          <a:ext cx="2414138" cy="2390901"/>
                          <a:chOff x="8649789" y="1970064"/>
                          <a:chExt cx="2727960" cy="3041145"/>
                        </a:xfrm>
                      </p:grpSpPr>
                      <p:pic>
                        <p:nvPicPr>
                          <p:cNvPr id="38" name="Slika 37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649789" y="1970064"/>
                            <a:ext cx="2727960" cy="272796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9" name="Pravokotnik 38"/>
                          <p:cNvSpPr/>
                          <p:nvPr/>
                        </p:nvSpPr>
                        <p:spPr>
                          <a:xfrm>
                            <a:off x="9161104" y="4698024"/>
                            <a:ext cx="1648721" cy="313185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sl-SI" sz="1000" dirty="0"/>
                              <a:t>http://www.oprah.com/</a:t>
                            </a:r>
                          </a:p>
                        </p:txBody>
                      </p:sp>
                    </p:grpSp>
                  </p:grpSp>
                  <p:sp>
                    <p:nvSpPr>
                      <p:cNvPr id="42" name="Navzdol ukrivljena puščica 41"/>
                      <p:cNvSpPr/>
                      <p:nvPr/>
                    </p:nvSpPr>
                    <p:spPr>
                      <a:xfrm>
                        <a:off x="1996931" y="984305"/>
                        <a:ext cx="3899354" cy="1045028"/>
                      </a:xfrm>
                      <a:prstGeom prst="curvedDownArrow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sl-SI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4" name="Navzdol ukrivljena puščica 43"/>
                    <p:cNvSpPr/>
                    <p:nvPr/>
                  </p:nvSpPr>
                  <p:spPr>
                    <a:xfrm>
                      <a:off x="6442075" y="984305"/>
                      <a:ext cx="3899354" cy="1045028"/>
                    </a:xfrm>
                    <a:prstGeom prst="curved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l-SI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7" name="Navzgor ukrivljena puščica 46"/>
                  <p:cNvSpPr/>
                  <p:nvPr/>
                </p:nvSpPr>
                <p:spPr>
                  <a:xfrm flipH="1">
                    <a:off x="6416339" y="5050861"/>
                    <a:ext cx="3703021" cy="1158350"/>
                  </a:xfrm>
                  <a:prstGeom prst="curved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l-SI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8" name="Pravokotnik 47"/>
              <p:cNvSpPr/>
              <p:nvPr/>
            </p:nvSpPr>
            <p:spPr>
              <a:xfrm>
                <a:off x="4361925" y="5954086"/>
                <a:ext cx="347152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sl-SI" sz="5400" b="1" cap="none" spc="0" dirty="0" smtClean="0">
                    <a:ln w="22225">
                      <a:solidFill>
                        <a:srgbClr val="0070C0"/>
                      </a:solidFill>
                      <a:prstDash val="solid"/>
                    </a:ln>
                    <a:solidFill>
                      <a:srgbClr val="00B0F0"/>
                    </a:solidFill>
                    <a:effectLst/>
                  </a:rPr>
                  <a:t>OHLAJANJE</a:t>
                </a:r>
                <a:endParaRPr lang="sl-SI" sz="5400" b="1" cap="none" spc="0" dirty="0">
                  <a:ln w="22225">
                    <a:solidFill>
                      <a:srgbClr val="0070C0"/>
                    </a:solidFill>
                    <a:prstDash val="solid"/>
                  </a:ln>
                  <a:solidFill>
                    <a:srgbClr val="00B0F0"/>
                  </a:solidFill>
                  <a:effectLst/>
                </a:endParaRPr>
              </a:p>
            </p:txBody>
          </p:sp>
        </p:grpSp>
      </p:grp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26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761"/>
    </mc:Choice>
    <mc:Fallback>
      <p:transition spd="slow" advTm="7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7|14.6|29.1|39.7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218</Words>
  <Application>Microsoft Office PowerPoint</Application>
  <PresentationFormat>Po meri</PresentationFormat>
  <Paragraphs>55</Paragraphs>
  <Slides>13</Slides>
  <Notes>0</Notes>
  <HiddenSlides>0</HiddenSlides>
  <MMClips>13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5" baseType="lpstr">
      <vt:lpstr>Officeova tema</vt:lpstr>
      <vt:lpstr>Image</vt:lpstr>
      <vt:lpstr>Diapozitiv 1</vt:lpstr>
      <vt:lpstr>V   NARAVI</vt:lpstr>
      <vt:lpstr>Diapozitiv 3</vt:lpstr>
      <vt:lpstr>Diapozitiv 4</vt:lpstr>
      <vt:lpstr>AGREGATNA STANJA VODE</vt:lpstr>
      <vt:lpstr>TEKOČE  STANJE  -  VODA</vt:lpstr>
      <vt:lpstr>TRDNO  STANJE  -  LED</vt:lpstr>
      <vt:lpstr>PLINASTO   STANJE  -  VODNI  HLAPI  ali  VODNA  PARA</vt:lpstr>
      <vt:lpstr>Diapozitiv 9</vt:lpstr>
      <vt:lpstr>Poskus: STANJA VODE – preizkusi, če želiš </vt:lpstr>
      <vt:lpstr>Diapozitiv 11</vt:lpstr>
      <vt:lpstr>Diapozitiv 12</vt:lpstr>
      <vt:lpstr>Diapozitiv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Nina Fürst</dc:creator>
  <cp:lastModifiedBy>chile</cp:lastModifiedBy>
  <cp:revision>61</cp:revision>
  <dcterms:created xsi:type="dcterms:W3CDTF">2016-02-15T17:27:45Z</dcterms:created>
  <dcterms:modified xsi:type="dcterms:W3CDTF">2020-12-11T18:17:37Z</dcterms:modified>
</cp:coreProperties>
</file>