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68" r:id="rId4"/>
    <p:sldId id="262" r:id="rId5"/>
    <p:sldId id="263" r:id="rId6"/>
    <p:sldId id="269" r:id="rId7"/>
    <p:sldId id="265" r:id="rId8"/>
    <p:sldId id="272" r:id="rId9"/>
    <p:sldId id="273" r:id="rId10"/>
    <p:sldId id="271" r:id="rId11"/>
    <p:sldId id="274" r:id="rId12"/>
    <p:sldId id="275" r:id="rId13"/>
    <p:sldId id="276" r:id="rId14"/>
    <p:sldId id="280" r:id="rId15"/>
    <p:sldId id="278" r:id="rId16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37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23" d="100"/>
          <a:sy n="123" d="100"/>
        </p:scale>
        <p:origin x="114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037FCC-71AE-415B-9FBB-4935CAAF5729}" type="datetimeFigureOut">
              <a:rPr lang="sl-SI" smtClean="0"/>
              <a:pPr/>
              <a:t>14. 02. 2022</a:t>
            </a:fld>
            <a:endParaRPr lang="sl-SI"/>
          </a:p>
        </p:txBody>
      </p:sp>
      <p:sp>
        <p:nvSpPr>
          <p:cNvPr id="4" name="Označba mest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/>
          </a:p>
        </p:txBody>
      </p:sp>
      <p:sp>
        <p:nvSpPr>
          <p:cNvPr id="5" name="Označba mesta opomb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3B72BA-9C63-47FE-A0AD-5F67405DEB94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537720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226879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531889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624996A-D866-4563-98BD-83BD95A164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EAF087F2-EE93-4F73-A4C4-37FBF32BD6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če želite urediti slog podnaslova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A054C0F6-7EDC-492B-84FD-312C447A09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F32C8-2EA2-497A-B740-9E37C5C1EEF5}" type="datetimeFigureOut">
              <a:rPr lang="sl-SI" smtClean="0"/>
              <a:pPr/>
              <a:t>14. 02. 2022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32939C8E-21A2-4CA4-A538-61778E0B1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1331526C-5B9F-4318-A3EA-652AA5148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18A1C-7D2B-4852-AEDA-E980749887D0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634307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3FC02C1-2D7E-485C-AAED-BAFBFFCE5B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67DE56C0-F52F-4039-803D-F0FF66BA90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D671A8B1-56DA-49EF-AA04-502DF8919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F32C8-2EA2-497A-B740-9E37C5C1EEF5}" type="datetimeFigureOut">
              <a:rPr lang="sl-SI" smtClean="0"/>
              <a:pPr/>
              <a:t>14. 02. 2022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BB27C156-0895-44F6-958E-1D5AABB0CC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37FDE84A-6C8E-4B8C-9E5D-8334E4FED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18A1C-7D2B-4852-AEDA-E980749887D0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920271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>
            <a:extLst>
              <a:ext uri="{FF2B5EF4-FFF2-40B4-BE49-F238E27FC236}">
                <a16:creationId xmlns:a16="http://schemas.microsoft.com/office/drawing/2014/main" id="{03D53752-FD9C-45F6-BAF0-9876391A223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A8E09474-9B33-40CC-97D7-9170E9C43B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AB0F7089-453A-46CD-BDE3-BAB7A910E2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F32C8-2EA2-497A-B740-9E37C5C1EEF5}" type="datetimeFigureOut">
              <a:rPr lang="sl-SI" smtClean="0"/>
              <a:pPr/>
              <a:t>14. 02. 2022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2741E084-4F4A-46FC-BA4C-1FA8991CE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D2221361-A2FB-491D-AB67-9F41020D4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18A1C-7D2B-4852-AEDA-E980749887D0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909307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/>
          <p:nvPr/>
        </p:nvSpPr>
        <p:spPr>
          <a:xfrm>
            <a:off x="156267" y="153633"/>
            <a:ext cx="11879411" cy="6550699"/>
          </a:xfrm>
          <a:custGeom>
            <a:avLst/>
            <a:gdLst/>
            <a:ahLst/>
            <a:cxnLst/>
            <a:rect l="l" t="t" r="r" b="b"/>
            <a:pathLst>
              <a:path w="92849" h="51200" extrusionOk="0">
                <a:moveTo>
                  <a:pt x="15026" y="1005"/>
                </a:moveTo>
                <a:lnTo>
                  <a:pt x="15026" y="1005"/>
                </a:lnTo>
                <a:lnTo>
                  <a:pt x="15026" y="1005"/>
                </a:lnTo>
                <a:close/>
                <a:moveTo>
                  <a:pt x="15026" y="1005"/>
                </a:moveTo>
                <a:lnTo>
                  <a:pt x="14970" y="1099"/>
                </a:lnTo>
                <a:lnTo>
                  <a:pt x="14978" y="1087"/>
                </a:lnTo>
                <a:lnTo>
                  <a:pt x="15026" y="1005"/>
                </a:lnTo>
                <a:close/>
                <a:moveTo>
                  <a:pt x="14970" y="1099"/>
                </a:moveTo>
                <a:lnTo>
                  <a:pt x="14970" y="1099"/>
                </a:lnTo>
                <a:lnTo>
                  <a:pt x="14970" y="1099"/>
                </a:lnTo>
                <a:close/>
                <a:moveTo>
                  <a:pt x="37907" y="112"/>
                </a:moveTo>
                <a:lnTo>
                  <a:pt x="37851" y="130"/>
                </a:lnTo>
                <a:lnTo>
                  <a:pt x="37758" y="168"/>
                </a:lnTo>
                <a:lnTo>
                  <a:pt x="37535" y="298"/>
                </a:lnTo>
                <a:lnTo>
                  <a:pt x="37274" y="503"/>
                </a:lnTo>
                <a:lnTo>
                  <a:pt x="37013" y="708"/>
                </a:lnTo>
                <a:lnTo>
                  <a:pt x="36771" y="931"/>
                </a:lnTo>
                <a:lnTo>
                  <a:pt x="36474" y="1210"/>
                </a:lnTo>
                <a:lnTo>
                  <a:pt x="36436" y="1266"/>
                </a:lnTo>
                <a:lnTo>
                  <a:pt x="36436" y="1285"/>
                </a:lnTo>
                <a:lnTo>
                  <a:pt x="36455" y="1285"/>
                </a:lnTo>
                <a:lnTo>
                  <a:pt x="36548" y="1266"/>
                </a:lnTo>
                <a:lnTo>
                  <a:pt x="36660" y="1210"/>
                </a:lnTo>
                <a:lnTo>
                  <a:pt x="36902" y="1099"/>
                </a:lnTo>
                <a:lnTo>
                  <a:pt x="37051" y="1005"/>
                </a:lnTo>
                <a:lnTo>
                  <a:pt x="37274" y="857"/>
                </a:lnTo>
                <a:lnTo>
                  <a:pt x="37591" y="633"/>
                </a:lnTo>
                <a:lnTo>
                  <a:pt x="37740" y="521"/>
                </a:lnTo>
                <a:lnTo>
                  <a:pt x="37851" y="391"/>
                </a:lnTo>
                <a:lnTo>
                  <a:pt x="37944" y="279"/>
                </a:lnTo>
                <a:lnTo>
                  <a:pt x="37963" y="242"/>
                </a:lnTo>
                <a:lnTo>
                  <a:pt x="37982" y="186"/>
                </a:lnTo>
                <a:lnTo>
                  <a:pt x="37963" y="130"/>
                </a:lnTo>
                <a:lnTo>
                  <a:pt x="37907" y="112"/>
                </a:lnTo>
                <a:close/>
                <a:moveTo>
                  <a:pt x="26885" y="1396"/>
                </a:moveTo>
                <a:lnTo>
                  <a:pt x="26867" y="1452"/>
                </a:lnTo>
                <a:lnTo>
                  <a:pt x="26885" y="1415"/>
                </a:lnTo>
                <a:lnTo>
                  <a:pt x="26885" y="1396"/>
                </a:lnTo>
                <a:close/>
                <a:moveTo>
                  <a:pt x="34537" y="149"/>
                </a:moveTo>
                <a:lnTo>
                  <a:pt x="34481" y="168"/>
                </a:lnTo>
                <a:lnTo>
                  <a:pt x="34388" y="205"/>
                </a:lnTo>
                <a:lnTo>
                  <a:pt x="34314" y="279"/>
                </a:lnTo>
                <a:lnTo>
                  <a:pt x="34109" y="466"/>
                </a:lnTo>
                <a:lnTo>
                  <a:pt x="33904" y="708"/>
                </a:lnTo>
                <a:lnTo>
                  <a:pt x="33532" y="1192"/>
                </a:lnTo>
                <a:lnTo>
                  <a:pt x="33364" y="1452"/>
                </a:lnTo>
                <a:lnTo>
                  <a:pt x="33625" y="1229"/>
                </a:lnTo>
                <a:lnTo>
                  <a:pt x="34072" y="838"/>
                </a:lnTo>
                <a:lnTo>
                  <a:pt x="34295" y="633"/>
                </a:lnTo>
                <a:lnTo>
                  <a:pt x="34481" y="428"/>
                </a:lnTo>
                <a:lnTo>
                  <a:pt x="34556" y="354"/>
                </a:lnTo>
                <a:lnTo>
                  <a:pt x="34593" y="279"/>
                </a:lnTo>
                <a:lnTo>
                  <a:pt x="34612" y="223"/>
                </a:lnTo>
                <a:lnTo>
                  <a:pt x="34593" y="186"/>
                </a:lnTo>
                <a:lnTo>
                  <a:pt x="34537" y="149"/>
                </a:lnTo>
                <a:close/>
                <a:moveTo>
                  <a:pt x="22361" y="242"/>
                </a:moveTo>
                <a:lnTo>
                  <a:pt x="22287" y="261"/>
                </a:lnTo>
                <a:lnTo>
                  <a:pt x="22193" y="317"/>
                </a:lnTo>
                <a:lnTo>
                  <a:pt x="22119" y="410"/>
                </a:lnTo>
                <a:lnTo>
                  <a:pt x="22045" y="503"/>
                </a:lnTo>
                <a:lnTo>
                  <a:pt x="21877" y="745"/>
                </a:lnTo>
                <a:lnTo>
                  <a:pt x="21747" y="1005"/>
                </a:lnTo>
                <a:lnTo>
                  <a:pt x="21654" y="1229"/>
                </a:lnTo>
                <a:lnTo>
                  <a:pt x="21560" y="1452"/>
                </a:lnTo>
                <a:lnTo>
                  <a:pt x="21784" y="1266"/>
                </a:lnTo>
                <a:lnTo>
                  <a:pt x="22138" y="912"/>
                </a:lnTo>
                <a:lnTo>
                  <a:pt x="22324" y="708"/>
                </a:lnTo>
                <a:lnTo>
                  <a:pt x="22454" y="540"/>
                </a:lnTo>
                <a:lnTo>
                  <a:pt x="22491" y="466"/>
                </a:lnTo>
                <a:lnTo>
                  <a:pt x="22529" y="391"/>
                </a:lnTo>
                <a:lnTo>
                  <a:pt x="22529" y="335"/>
                </a:lnTo>
                <a:lnTo>
                  <a:pt x="22510" y="298"/>
                </a:lnTo>
                <a:lnTo>
                  <a:pt x="22436" y="242"/>
                </a:lnTo>
                <a:close/>
                <a:moveTo>
                  <a:pt x="33364" y="1452"/>
                </a:moveTo>
                <a:lnTo>
                  <a:pt x="33364" y="1452"/>
                </a:lnTo>
                <a:lnTo>
                  <a:pt x="33364" y="1452"/>
                </a:lnTo>
                <a:close/>
                <a:moveTo>
                  <a:pt x="66858" y="242"/>
                </a:moveTo>
                <a:lnTo>
                  <a:pt x="66784" y="261"/>
                </a:lnTo>
                <a:lnTo>
                  <a:pt x="66691" y="317"/>
                </a:lnTo>
                <a:lnTo>
                  <a:pt x="66616" y="410"/>
                </a:lnTo>
                <a:lnTo>
                  <a:pt x="66542" y="503"/>
                </a:lnTo>
                <a:lnTo>
                  <a:pt x="66393" y="745"/>
                </a:lnTo>
                <a:lnTo>
                  <a:pt x="66262" y="1005"/>
                </a:lnTo>
                <a:lnTo>
                  <a:pt x="66151" y="1229"/>
                </a:lnTo>
                <a:lnTo>
                  <a:pt x="66076" y="1452"/>
                </a:lnTo>
                <a:lnTo>
                  <a:pt x="66281" y="1266"/>
                </a:lnTo>
                <a:lnTo>
                  <a:pt x="66653" y="912"/>
                </a:lnTo>
                <a:lnTo>
                  <a:pt x="66821" y="708"/>
                </a:lnTo>
                <a:lnTo>
                  <a:pt x="66951" y="540"/>
                </a:lnTo>
                <a:lnTo>
                  <a:pt x="67007" y="466"/>
                </a:lnTo>
                <a:lnTo>
                  <a:pt x="67026" y="391"/>
                </a:lnTo>
                <a:lnTo>
                  <a:pt x="67026" y="335"/>
                </a:lnTo>
                <a:lnTo>
                  <a:pt x="67007" y="298"/>
                </a:lnTo>
                <a:lnTo>
                  <a:pt x="66933" y="242"/>
                </a:lnTo>
                <a:close/>
                <a:moveTo>
                  <a:pt x="36771" y="354"/>
                </a:moveTo>
                <a:lnTo>
                  <a:pt x="36678" y="372"/>
                </a:lnTo>
                <a:lnTo>
                  <a:pt x="36585" y="428"/>
                </a:lnTo>
                <a:lnTo>
                  <a:pt x="36343" y="596"/>
                </a:lnTo>
                <a:lnTo>
                  <a:pt x="36101" y="801"/>
                </a:lnTo>
                <a:lnTo>
                  <a:pt x="35636" y="1229"/>
                </a:lnTo>
                <a:lnTo>
                  <a:pt x="35375" y="1471"/>
                </a:lnTo>
                <a:lnTo>
                  <a:pt x="35673" y="1303"/>
                </a:lnTo>
                <a:lnTo>
                  <a:pt x="36231" y="987"/>
                </a:lnTo>
                <a:lnTo>
                  <a:pt x="36511" y="801"/>
                </a:lnTo>
                <a:lnTo>
                  <a:pt x="36753" y="633"/>
                </a:lnTo>
                <a:lnTo>
                  <a:pt x="36827" y="559"/>
                </a:lnTo>
                <a:lnTo>
                  <a:pt x="36883" y="484"/>
                </a:lnTo>
                <a:lnTo>
                  <a:pt x="36920" y="428"/>
                </a:lnTo>
                <a:lnTo>
                  <a:pt x="36902" y="391"/>
                </a:lnTo>
                <a:lnTo>
                  <a:pt x="36846" y="354"/>
                </a:lnTo>
                <a:close/>
                <a:moveTo>
                  <a:pt x="61478" y="335"/>
                </a:moveTo>
                <a:lnTo>
                  <a:pt x="61384" y="372"/>
                </a:lnTo>
                <a:lnTo>
                  <a:pt x="61291" y="410"/>
                </a:lnTo>
                <a:lnTo>
                  <a:pt x="61217" y="484"/>
                </a:lnTo>
                <a:lnTo>
                  <a:pt x="61049" y="670"/>
                </a:lnTo>
                <a:lnTo>
                  <a:pt x="60900" y="875"/>
                </a:lnTo>
                <a:lnTo>
                  <a:pt x="60789" y="1099"/>
                </a:lnTo>
                <a:lnTo>
                  <a:pt x="60696" y="1285"/>
                </a:lnTo>
                <a:lnTo>
                  <a:pt x="60640" y="1415"/>
                </a:lnTo>
                <a:lnTo>
                  <a:pt x="60640" y="1471"/>
                </a:lnTo>
                <a:lnTo>
                  <a:pt x="60751" y="1396"/>
                </a:lnTo>
                <a:lnTo>
                  <a:pt x="60900" y="1266"/>
                </a:lnTo>
                <a:lnTo>
                  <a:pt x="61087" y="1099"/>
                </a:lnTo>
                <a:lnTo>
                  <a:pt x="61273" y="894"/>
                </a:lnTo>
                <a:lnTo>
                  <a:pt x="61440" y="689"/>
                </a:lnTo>
                <a:lnTo>
                  <a:pt x="61552" y="521"/>
                </a:lnTo>
                <a:lnTo>
                  <a:pt x="61589" y="447"/>
                </a:lnTo>
                <a:lnTo>
                  <a:pt x="61589" y="391"/>
                </a:lnTo>
                <a:lnTo>
                  <a:pt x="61589" y="354"/>
                </a:lnTo>
                <a:lnTo>
                  <a:pt x="61552" y="335"/>
                </a:lnTo>
                <a:close/>
                <a:moveTo>
                  <a:pt x="16962" y="335"/>
                </a:moveTo>
                <a:lnTo>
                  <a:pt x="16887" y="372"/>
                </a:lnTo>
                <a:lnTo>
                  <a:pt x="16794" y="410"/>
                </a:lnTo>
                <a:lnTo>
                  <a:pt x="16701" y="484"/>
                </a:lnTo>
                <a:lnTo>
                  <a:pt x="16552" y="670"/>
                </a:lnTo>
                <a:lnTo>
                  <a:pt x="16403" y="875"/>
                </a:lnTo>
                <a:lnTo>
                  <a:pt x="16273" y="1099"/>
                </a:lnTo>
                <a:lnTo>
                  <a:pt x="16198" y="1285"/>
                </a:lnTo>
                <a:lnTo>
                  <a:pt x="16143" y="1415"/>
                </a:lnTo>
                <a:lnTo>
                  <a:pt x="16143" y="1471"/>
                </a:lnTo>
                <a:lnTo>
                  <a:pt x="16236" y="1396"/>
                </a:lnTo>
                <a:lnTo>
                  <a:pt x="16403" y="1266"/>
                </a:lnTo>
                <a:lnTo>
                  <a:pt x="16589" y="1099"/>
                </a:lnTo>
                <a:lnTo>
                  <a:pt x="16776" y="894"/>
                </a:lnTo>
                <a:lnTo>
                  <a:pt x="16925" y="689"/>
                </a:lnTo>
                <a:lnTo>
                  <a:pt x="17055" y="521"/>
                </a:lnTo>
                <a:lnTo>
                  <a:pt x="17073" y="447"/>
                </a:lnTo>
                <a:lnTo>
                  <a:pt x="17092" y="391"/>
                </a:lnTo>
                <a:lnTo>
                  <a:pt x="17092" y="354"/>
                </a:lnTo>
                <a:lnTo>
                  <a:pt x="17055" y="335"/>
                </a:lnTo>
                <a:close/>
                <a:moveTo>
                  <a:pt x="46229" y="298"/>
                </a:moveTo>
                <a:lnTo>
                  <a:pt x="46174" y="317"/>
                </a:lnTo>
                <a:lnTo>
                  <a:pt x="46118" y="354"/>
                </a:lnTo>
                <a:lnTo>
                  <a:pt x="46062" y="428"/>
                </a:lnTo>
                <a:lnTo>
                  <a:pt x="45931" y="614"/>
                </a:lnTo>
                <a:lnTo>
                  <a:pt x="45801" y="857"/>
                </a:lnTo>
                <a:lnTo>
                  <a:pt x="45689" y="1099"/>
                </a:lnTo>
                <a:lnTo>
                  <a:pt x="45615" y="1303"/>
                </a:lnTo>
                <a:lnTo>
                  <a:pt x="45578" y="1434"/>
                </a:lnTo>
                <a:lnTo>
                  <a:pt x="45578" y="1471"/>
                </a:lnTo>
                <a:lnTo>
                  <a:pt x="45596" y="1471"/>
                </a:lnTo>
                <a:lnTo>
                  <a:pt x="45764" y="1266"/>
                </a:lnTo>
                <a:lnTo>
                  <a:pt x="46043" y="912"/>
                </a:lnTo>
                <a:lnTo>
                  <a:pt x="46174" y="708"/>
                </a:lnTo>
                <a:lnTo>
                  <a:pt x="46267" y="540"/>
                </a:lnTo>
                <a:lnTo>
                  <a:pt x="46304" y="391"/>
                </a:lnTo>
                <a:lnTo>
                  <a:pt x="46304" y="354"/>
                </a:lnTo>
                <a:lnTo>
                  <a:pt x="46285" y="317"/>
                </a:lnTo>
                <a:lnTo>
                  <a:pt x="46229" y="298"/>
                </a:lnTo>
                <a:close/>
                <a:moveTo>
                  <a:pt x="60640" y="1471"/>
                </a:moveTo>
                <a:lnTo>
                  <a:pt x="60640" y="1471"/>
                </a:lnTo>
                <a:lnTo>
                  <a:pt x="60640" y="1471"/>
                </a:lnTo>
                <a:close/>
                <a:moveTo>
                  <a:pt x="20201" y="372"/>
                </a:moveTo>
                <a:lnTo>
                  <a:pt x="20145" y="410"/>
                </a:lnTo>
                <a:lnTo>
                  <a:pt x="20071" y="466"/>
                </a:lnTo>
                <a:lnTo>
                  <a:pt x="19922" y="614"/>
                </a:lnTo>
                <a:lnTo>
                  <a:pt x="19773" y="819"/>
                </a:lnTo>
                <a:lnTo>
                  <a:pt x="19624" y="1043"/>
                </a:lnTo>
                <a:lnTo>
                  <a:pt x="19494" y="1247"/>
                </a:lnTo>
                <a:lnTo>
                  <a:pt x="19419" y="1415"/>
                </a:lnTo>
                <a:lnTo>
                  <a:pt x="19382" y="1508"/>
                </a:lnTo>
                <a:lnTo>
                  <a:pt x="19401" y="1508"/>
                </a:lnTo>
                <a:lnTo>
                  <a:pt x="19457" y="1471"/>
                </a:lnTo>
                <a:lnTo>
                  <a:pt x="19624" y="1322"/>
                </a:lnTo>
                <a:lnTo>
                  <a:pt x="19885" y="1080"/>
                </a:lnTo>
                <a:lnTo>
                  <a:pt x="20015" y="950"/>
                </a:lnTo>
                <a:lnTo>
                  <a:pt x="20183" y="763"/>
                </a:lnTo>
                <a:lnTo>
                  <a:pt x="20257" y="652"/>
                </a:lnTo>
                <a:lnTo>
                  <a:pt x="20313" y="559"/>
                </a:lnTo>
                <a:lnTo>
                  <a:pt x="20313" y="466"/>
                </a:lnTo>
                <a:lnTo>
                  <a:pt x="20313" y="428"/>
                </a:lnTo>
                <a:lnTo>
                  <a:pt x="20294" y="391"/>
                </a:lnTo>
                <a:lnTo>
                  <a:pt x="20257" y="372"/>
                </a:lnTo>
                <a:close/>
                <a:moveTo>
                  <a:pt x="38745" y="410"/>
                </a:moveTo>
                <a:lnTo>
                  <a:pt x="38652" y="428"/>
                </a:lnTo>
                <a:lnTo>
                  <a:pt x="38559" y="521"/>
                </a:lnTo>
                <a:lnTo>
                  <a:pt x="38447" y="614"/>
                </a:lnTo>
                <a:lnTo>
                  <a:pt x="38242" y="819"/>
                </a:lnTo>
                <a:lnTo>
                  <a:pt x="38131" y="950"/>
                </a:lnTo>
                <a:lnTo>
                  <a:pt x="38037" y="1080"/>
                </a:lnTo>
                <a:lnTo>
                  <a:pt x="37907" y="1285"/>
                </a:lnTo>
                <a:lnTo>
                  <a:pt x="37851" y="1396"/>
                </a:lnTo>
                <a:lnTo>
                  <a:pt x="37814" y="1471"/>
                </a:lnTo>
                <a:lnTo>
                  <a:pt x="37814" y="1508"/>
                </a:lnTo>
                <a:lnTo>
                  <a:pt x="37870" y="1508"/>
                </a:lnTo>
                <a:lnTo>
                  <a:pt x="38093" y="1322"/>
                </a:lnTo>
                <a:lnTo>
                  <a:pt x="38447" y="1005"/>
                </a:lnTo>
                <a:lnTo>
                  <a:pt x="38615" y="819"/>
                </a:lnTo>
                <a:lnTo>
                  <a:pt x="38764" y="652"/>
                </a:lnTo>
                <a:lnTo>
                  <a:pt x="38801" y="577"/>
                </a:lnTo>
                <a:lnTo>
                  <a:pt x="38838" y="521"/>
                </a:lnTo>
                <a:lnTo>
                  <a:pt x="38838" y="466"/>
                </a:lnTo>
                <a:lnTo>
                  <a:pt x="38819" y="428"/>
                </a:lnTo>
                <a:lnTo>
                  <a:pt x="38782" y="410"/>
                </a:lnTo>
                <a:close/>
                <a:moveTo>
                  <a:pt x="41966" y="149"/>
                </a:moveTo>
                <a:lnTo>
                  <a:pt x="41891" y="186"/>
                </a:lnTo>
                <a:lnTo>
                  <a:pt x="41798" y="242"/>
                </a:lnTo>
                <a:lnTo>
                  <a:pt x="41705" y="335"/>
                </a:lnTo>
                <a:lnTo>
                  <a:pt x="41612" y="447"/>
                </a:lnTo>
                <a:lnTo>
                  <a:pt x="41445" y="708"/>
                </a:lnTo>
                <a:lnTo>
                  <a:pt x="41277" y="987"/>
                </a:lnTo>
                <a:lnTo>
                  <a:pt x="41147" y="1247"/>
                </a:lnTo>
                <a:lnTo>
                  <a:pt x="41016" y="1508"/>
                </a:lnTo>
                <a:lnTo>
                  <a:pt x="41240" y="1285"/>
                </a:lnTo>
                <a:lnTo>
                  <a:pt x="41649" y="857"/>
                </a:lnTo>
                <a:lnTo>
                  <a:pt x="41836" y="633"/>
                </a:lnTo>
                <a:lnTo>
                  <a:pt x="42003" y="428"/>
                </a:lnTo>
                <a:lnTo>
                  <a:pt x="42115" y="261"/>
                </a:lnTo>
                <a:lnTo>
                  <a:pt x="42133" y="223"/>
                </a:lnTo>
                <a:lnTo>
                  <a:pt x="42133" y="186"/>
                </a:lnTo>
                <a:lnTo>
                  <a:pt x="42059" y="149"/>
                </a:lnTo>
                <a:close/>
                <a:moveTo>
                  <a:pt x="64699" y="372"/>
                </a:moveTo>
                <a:lnTo>
                  <a:pt x="64643" y="410"/>
                </a:lnTo>
                <a:lnTo>
                  <a:pt x="64587" y="466"/>
                </a:lnTo>
                <a:lnTo>
                  <a:pt x="64438" y="614"/>
                </a:lnTo>
                <a:lnTo>
                  <a:pt x="64270" y="819"/>
                </a:lnTo>
                <a:lnTo>
                  <a:pt x="64121" y="1043"/>
                </a:lnTo>
                <a:lnTo>
                  <a:pt x="64010" y="1247"/>
                </a:lnTo>
                <a:lnTo>
                  <a:pt x="63917" y="1415"/>
                </a:lnTo>
                <a:lnTo>
                  <a:pt x="63879" y="1508"/>
                </a:lnTo>
                <a:lnTo>
                  <a:pt x="63917" y="1508"/>
                </a:lnTo>
                <a:lnTo>
                  <a:pt x="63954" y="1471"/>
                </a:lnTo>
                <a:lnTo>
                  <a:pt x="64140" y="1322"/>
                </a:lnTo>
                <a:lnTo>
                  <a:pt x="64401" y="1080"/>
                </a:lnTo>
                <a:lnTo>
                  <a:pt x="64512" y="950"/>
                </a:lnTo>
                <a:lnTo>
                  <a:pt x="64680" y="763"/>
                </a:lnTo>
                <a:lnTo>
                  <a:pt x="64754" y="652"/>
                </a:lnTo>
                <a:lnTo>
                  <a:pt x="64810" y="559"/>
                </a:lnTo>
                <a:lnTo>
                  <a:pt x="64829" y="466"/>
                </a:lnTo>
                <a:lnTo>
                  <a:pt x="64810" y="428"/>
                </a:lnTo>
                <a:lnTo>
                  <a:pt x="64792" y="391"/>
                </a:lnTo>
                <a:lnTo>
                  <a:pt x="64754" y="372"/>
                </a:lnTo>
                <a:close/>
                <a:moveTo>
                  <a:pt x="2924" y="149"/>
                </a:moveTo>
                <a:lnTo>
                  <a:pt x="2812" y="186"/>
                </a:lnTo>
                <a:lnTo>
                  <a:pt x="2700" y="223"/>
                </a:lnTo>
                <a:lnTo>
                  <a:pt x="2607" y="298"/>
                </a:lnTo>
                <a:lnTo>
                  <a:pt x="2533" y="372"/>
                </a:lnTo>
                <a:lnTo>
                  <a:pt x="2440" y="466"/>
                </a:lnTo>
                <a:lnTo>
                  <a:pt x="2365" y="559"/>
                </a:lnTo>
                <a:lnTo>
                  <a:pt x="2235" y="782"/>
                </a:lnTo>
                <a:lnTo>
                  <a:pt x="2123" y="1005"/>
                </a:lnTo>
                <a:lnTo>
                  <a:pt x="2030" y="1229"/>
                </a:lnTo>
                <a:lnTo>
                  <a:pt x="1956" y="1396"/>
                </a:lnTo>
                <a:lnTo>
                  <a:pt x="1881" y="1527"/>
                </a:lnTo>
                <a:lnTo>
                  <a:pt x="2272" y="1080"/>
                </a:lnTo>
                <a:lnTo>
                  <a:pt x="2477" y="875"/>
                </a:lnTo>
                <a:lnTo>
                  <a:pt x="2682" y="670"/>
                </a:lnTo>
                <a:lnTo>
                  <a:pt x="2849" y="521"/>
                </a:lnTo>
                <a:lnTo>
                  <a:pt x="3054" y="335"/>
                </a:lnTo>
                <a:lnTo>
                  <a:pt x="3110" y="261"/>
                </a:lnTo>
                <a:lnTo>
                  <a:pt x="3129" y="223"/>
                </a:lnTo>
                <a:lnTo>
                  <a:pt x="3129" y="186"/>
                </a:lnTo>
                <a:lnTo>
                  <a:pt x="3110" y="168"/>
                </a:lnTo>
                <a:lnTo>
                  <a:pt x="3073" y="149"/>
                </a:lnTo>
                <a:close/>
                <a:moveTo>
                  <a:pt x="47421" y="149"/>
                </a:moveTo>
                <a:lnTo>
                  <a:pt x="47309" y="186"/>
                </a:lnTo>
                <a:lnTo>
                  <a:pt x="47216" y="223"/>
                </a:lnTo>
                <a:lnTo>
                  <a:pt x="47123" y="298"/>
                </a:lnTo>
                <a:lnTo>
                  <a:pt x="47030" y="372"/>
                </a:lnTo>
                <a:lnTo>
                  <a:pt x="46937" y="466"/>
                </a:lnTo>
                <a:lnTo>
                  <a:pt x="46881" y="559"/>
                </a:lnTo>
                <a:lnTo>
                  <a:pt x="46751" y="782"/>
                </a:lnTo>
                <a:lnTo>
                  <a:pt x="46639" y="1005"/>
                </a:lnTo>
                <a:lnTo>
                  <a:pt x="46546" y="1229"/>
                </a:lnTo>
                <a:lnTo>
                  <a:pt x="46453" y="1396"/>
                </a:lnTo>
                <a:lnTo>
                  <a:pt x="46378" y="1527"/>
                </a:lnTo>
                <a:lnTo>
                  <a:pt x="46769" y="1080"/>
                </a:lnTo>
                <a:lnTo>
                  <a:pt x="46974" y="875"/>
                </a:lnTo>
                <a:lnTo>
                  <a:pt x="47179" y="670"/>
                </a:lnTo>
                <a:lnTo>
                  <a:pt x="47346" y="521"/>
                </a:lnTo>
                <a:lnTo>
                  <a:pt x="47551" y="335"/>
                </a:lnTo>
                <a:lnTo>
                  <a:pt x="47607" y="261"/>
                </a:lnTo>
                <a:lnTo>
                  <a:pt x="47626" y="223"/>
                </a:lnTo>
                <a:lnTo>
                  <a:pt x="47626" y="186"/>
                </a:lnTo>
                <a:lnTo>
                  <a:pt x="47607" y="168"/>
                </a:lnTo>
                <a:lnTo>
                  <a:pt x="47570" y="149"/>
                </a:lnTo>
                <a:close/>
                <a:moveTo>
                  <a:pt x="16105" y="56"/>
                </a:moveTo>
                <a:lnTo>
                  <a:pt x="16050" y="75"/>
                </a:lnTo>
                <a:lnTo>
                  <a:pt x="15919" y="149"/>
                </a:lnTo>
                <a:lnTo>
                  <a:pt x="15789" y="261"/>
                </a:lnTo>
                <a:lnTo>
                  <a:pt x="15565" y="484"/>
                </a:lnTo>
                <a:lnTo>
                  <a:pt x="15416" y="614"/>
                </a:lnTo>
                <a:lnTo>
                  <a:pt x="15193" y="857"/>
                </a:lnTo>
                <a:lnTo>
                  <a:pt x="15063" y="968"/>
                </a:lnTo>
                <a:lnTo>
                  <a:pt x="14978" y="1087"/>
                </a:lnTo>
                <a:lnTo>
                  <a:pt x="14895" y="1229"/>
                </a:lnTo>
                <a:lnTo>
                  <a:pt x="14839" y="1359"/>
                </a:lnTo>
                <a:lnTo>
                  <a:pt x="14802" y="1471"/>
                </a:lnTo>
                <a:lnTo>
                  <a:pt x="14802" y="1508"/>
                </a:lnTo>
                <a:lnTo>
                  <a:pt x="14802" y="1527"/>
                </a:lnTo>
                <a:lnTo>
                  <a:pt x="14839" y="1508"/>
                </a:lnTo>
                <a:lnTo>
                  <a:pt x="14895" y="1490"/>
                </a:lnTo>
                <a:lnTo>
                  <a:pt x="15193" y="1247"/>
                </a:lnTo>
                <a:lnTo>
                  <a:pt x="15677" y="819"/>
                </a:lnTo>
                <a:lnTo>
                  <a:pt x="15919" y="596"/>
                </a:lnTo>
                <a:lnTo>
                  <a:pt x="16105" y="391"/>
                </a:lnTo>
                <a:lnTo>
                  <a:pt x="16161" y="298"/>
                </a:lnTo>
                <a:lnTo>
                  <a:pt x="16217" y="223"/>
                </a:lnTo>
                <a:lnTo>
                  <a:pt x="16236" y="149"/>
                </a:lnTo>
                <a:lnTo>
                  <a:pt x="16217" y="93"/>
                </a:lnTo>
                <a:lnTo>
                  <a:pt x="16180" y="75"/>
                </a:lnTo>
                <a:lnTo>
                  <a:pt x="16143" y="56"/>
                </a:lnTo>
                <a:close/>
                <a:moveTo>
                  <a:pt x="35543" y="261"/>
                </a:moveTo>
                <a:lnTo>
                  <a:pt x="35450" y="279"/>
                </a:lnTo>
                <a:lnTo>
                  <a:pt x="35338" y="335"/>
                </a:lnTo>
                <a:lnTo>
                  <a:pt x="35245" y="410"/>
                </a:lnTo>
                <a:lnTo>
                  <a:pt x="35133" y="503"/>
                </a:lnTo>
                <a:lnTo>
                  <a:pt x="34947" y="689"/>
                </a:lnTo>
                <a:lnTo>
                  <a:pt x="34798" y="838"/>
                </a:lnTo>
                <a:lnTo>
                  <a:pt x="34686" y="1005"/>
                </a:lnTo>
                <a:lnTo>
                  <a:pt x="34519" y="1247"/>
                </a:lnTo>
                <a:lnTo>
                  <a:pt x="34407" y="1471"/>
                </a:lnTo>
                <a:lnTo>
                  <a:pt x="34388" y="1527"/>
                </a:lnTo>
                <a:lnTo>
                  <a:pt x="34407" y="1527"/>
                </a:lnTo>
                <a:lnTo>
                  <a:pt x="35338" y="745"/>
                </a:lnTo>
                <a:lnTo>
                  <a:pt x="35505" y="614"/>
                </a:lnTo>
                <a:lnTo>
                  <a:pt x="35598" y="521"/>
                </a:lnTo>
                <a:lnTo>
                  <a:pt x="35692" y="447"/>
                </a:lnTo>
                <a:lnTo>
                  <a:pt x="35747" y="372"/>
                </a:lnTo>
                <a:lnTo>
                  <a:pt x="35747" y="335"/>
                </a:lnTo>
                <a:lnTo>
                  <a:pt x="35747" y="298"/>
                </a:lnTo>
                <a:lnTo>
                  <a:pt x="35729" y="279"/>
                </a:lnTo>
                <a:lnTo>
                  <a:pt x="35692" y="261"/>
                </a:lnTo>
                <a:close/>
                <a:moveTo>
                  <a:pt x="42971" y="261"/>
                </a:moveTo>
                <a:lnTo>
                  <a:pt x="42860" y="317"/>
                </a:lnTo>
                <a:lnTo>
                  <a:pt x="42748" y="410"/>
                </a:lnTo>
                <a:lnTo>
                  <a:pt x="42636" y="521"/>
                </a:lnTo>
                <a:lnTo>
                  <a:pt x="42450" y="763"/>
                </a:lnTo>
                <a:lnTo>
                  <a:pt x="42320" y="931"/>
                </a:lnTo>
                <a:lnTo>
                  <a:pt x="42264" y="1080"/>
                </a:lnTo>
                <a:lnTo>
                  <a:pt x="42171" y="1322"/>
                </a:lnTo>
                <a:lnTo>
                  <a:pt x="42152" y="1434"/>
                </a:lnTo>
                <a:lnTo>
                  <a:pt x="42152" y="1508"/>
                </a:lnTo>
                <a:lnTo>
                  <a:pt x="42152" y="1527"/>
                </a:lnTo>
                <a:lnTo>
                  <a:pt x="42171" y="1527"/>
                </a:lnTo>
                <a:lnTo>
                  <a:pt x="42245" y="1490"/>
                </a:lnTo>
                <a:lnTo>
                  <a:pt x="42487" y="1229"/>
                </a:lnTo>
                <a:lnTo>
                  <a:pt x="42655" y="1043"/>
                </a:lnTo>
                <a:lnTo>
                  <a:pt x="42841" y="838"/>
                </a:lnTo>
                <a:lnTo>
                  <a:pt x="42990" y="633"/>
                </a:lnTo>
                <a:lnTo>
                  <a:pt x="43102" y="466"/>
                </a:lnTo>
                <a:lnTo>
                  <a:pt x="43120" y="391"/>
                </a:lnTo>
                <a:lnTo>
                  <a:pt x="43139" y="335"/>
                </a:lnTo>
                <a:lnTo>
                  <a:pt x="43120" y="279"/>
                </a:lnTo>
                <a:lnTo>
                  <a:pt x="43064" y="261"/>
                </a:lnTo>
                <a:close/>
                <a:moveTo>
                  <a:pt x="46378" y="1527"/>
                </a:moveTo>
                <a:lnTo>
                  <a:pt x="46378" y="1527"/>
                </a:lnTo>
                <a:lnTo>
                  <a:pt x="46378" y="1527"/>
                </a:lnTo>
                <a:close/>
                <a:moveTo>
                  <a:pt x="60603" y="56"/>
                </a:moveTo>
                <a:lnTo>
                  <a:pt x="60547" y="75"/>
                </a:lnTo>
                <a:lnTo>
                  <a:pt x="60435" y="149"/>
                </a:lnTo>
                <a:lnTo>
                  <a:pt x="60305" y="261"/>
                </a:lnTo>
                <a:lnTo>
                  <a:pt x="60063" y="484"/>
                </a:lnTo>
                <a:lnTo>
                  <a:pt x="59914" y="614"/>
                </a:lnTo>
                <a:lnTo>
                  <a:pt x="59690" y="857"/>
                </a:lnTo>
                <a:lnTo>
                  <a:pt x="59579" y="968"/>
                </a:lnTo>
                <a:lnTo>
                  <a:pt x="59485" y="1099"/>
                </a:lnTo>
                <a:lnTo>
                  <a:pt x="59523" y="1005"/>
                </a:lnTo>
                <a:lnTo>
                  <a:pt x="59411" y="1229"/>
                </a:lnTo>
                <a:lnTo>
                  <a:pt x="59336" y="1359"/>
                </a:lnTo>
                <a:lnTo>
                  <a:pt x="59299" y="1471"/>
                </a:lnTo>
                <a:lnTo>
                  <a:pt x="59299" y="1508"/>
                </a:lnTo>
                <a:lnTo>
                  <a:pt x="59318" y="1527"/>
                </a:lnTo>
                <a:lnTo>
                  <a:pt x="59355" y="1508"/>
                </a:lnTo>
                <a:lnTo>
                  <a:pt x="59392" y="1490"/>
                </a:lnTo>
                <a:lnTo>
                  <a:pt x="59690" y="1247"/>
                </a:lnTo>
                <a:lnTo>
                  <a:pt x="60174" y="819"/>
                </a:lnTo>
                <a:lnTo>
                  <a:pt x="60416" y="596"/>
                </a:lnTo>
                <a:lnTo>
                  <a:pt x="60603" y="391"/>
                </a:lnTo>
                <a:lnTo>
                  <a:pt x="60677" y="298"/>
                </a:lnTo>
                <a:lnTo>
                  <a:pt x="60714" y="223"/>
                </a:lnTo>
                <a:lnTo>
                  <a:pt x="60733" y="149"/>
                </a:lnTo>
                <a:lnTo>
                  <a:pt x="60714" y="93"/>
                </a:lnTo>
                <a:lnTo>
                  <a:pt x="60696" y="75"/>
                </a:lnTo>
                <a:lnTo>
                  <a:pt x="60658" y="56"/>
                </a:lnTo>
                <a:close/>
                <a:moveTo>
                  <a:pt x="4004" y="242"/>
                </a:moveTo>
                <a:lnTo>
                  <a:pt x="3929" y="279"/>
                </a:lnTo>
                <a:lnTo>
                  <a:pt x="3836" y="335"/>
                </a:lnTo>
                <a:lnTo>
                  <a:pt x="3762" y="410"/>
                </a:lnTo>
                <a:lnTo>
                  <a:pt x="3594" y="614"/>
                </a:lnTo>
                <a:lnTo>
                  <a:pt x="3426" y="857"/>
                </a:lnTo>
                <a:lnTo>
                  <a:pt x="3278" y="1099"/>
                </a:lnTo>
                <a:lnTo>
                  <a:pt x="3166" y="1322"/>
                </a:lnTo>
                <a:lnTo>
                  <a:pt x="3035" y="1545"/>
                </a:lnTo>
                <a:lnTo>
                  <a:pt x="3296" y="1322"/>
                </a:lnTo>
                <a:lnTo>
                  <a:pt x="3520" y="1117"/>
                </a:lnTo>
                <a:lnTo>
                  <a:pt x="3724" y="912"/>
                </a:lnTo>
                <a:lnTo>
                  <a:pt x="3929" y="689"/>
                </a:lnTo>
                <a:lnTo>
                  <a:pt x="4078" y="484"/>
                </a:lnTo>
                <a:lnTo>
                  <a:pt x="4115" y="410"/>
                </a:lnTo>
                <a:lnTo>
                  <a:pt x="4134" y="335"/>
                </a:lnTo>
                <a:lnTo>
                  <a:pt x="4115" y="279"/>
                </a:lnTo>
                <a:lnTo>
                  <a:pt x="4078" y="261"/>
                </a:lnTo>
                <a:lnTo>
                  <a:pt x="4004" y="242"/>
                </a:lnTo>
                <a:close/>
                <a:moveTo>
                  <a:pt x="40756" y="447"/>
                </a:moveTo>
                <a:lnTo>
                  <a:pt x="40644" y="466"/>
                </a:lnTo>
                <a:lnTo>
                  <a:pt x="40569" y="484"/>
                </a:lnTo>
                <a:lnTo>
                  <a:pt x="40495" y="540"/>
                </a:lnTo>
                <a:lnTo>
                  <a:pt x="40421" y="596"/>
                </a:lnTo>
                <a:lnTo>
                  <a:pt x="40365" y="689"/>
                </a:lnTo>
                <a:lnTo>
                  <a:pt x="40309" y="763"/>
                </a:lnTo>
                <a:lnTo>
                  <a:pt x="40234" y="950"/>
                </a:lnTo>
                <a:lnTo>
                  <a:pt x="40179" y="1154"/>
                </a:lnTo>
                <a:lnTo>
                  <a:pt x="40141" y="1341"/>
                </a:lnTo>
                <a:lnTo>
                  <a:pt x="40104" y="1471"/>
                </a:lnTo>
                <a:lnTo>
                  <a:pt x="40067" y="1545"/>
                </a:lnTo>
                <a:lnTo>
                  <a:pt x="40067" y="1545"/>
                </a:lnTo>
                <a:lnTo>
                  <a:pt x="40309" y="1303"/>
                </a:lnTo>
                <a:lnTo>
                  <a:pt x="40476" y="1117"/>
                </a:lnTo>
                <a:lnTo>
                  <a:pt x="40663" y="931"/>
                </a:lnTo>
                <a:lnTo>
                  <a:pt x="40793" y="763"/>
                </a:lnTo>
                <a:lnTo>
                  <a:pt x="40849" y="670"/>
                </a:lnTo>
                <a:lnTo>
                  <a:pt x="40867" y="596"/>
                </a:lnTo>
                <a:lnTo>
                  <a:pt x="40886" y="540"/>
                </a:lnTo>
                <a:lnTo>
                  <a:pt x="40867" y="503"/>
                </a:lnTo>
                <a:lnTo>
                  <a:pt x="40830" y="466"/>
                </a:lnTo>
                <a:lnTo>
                  <a:pt x="40756" y="447"/>
                </a:lnTo>
                <a:close/>
                <a:moveTo>
                  <a:pt x="48501" y="242"/>
                </a:moveTo>
                <a:lnTo>
                  <a:pt x="48426" y="279"/>
                </a:lnTo>
                <a:lnTo>
                  <a:pt x="48352" y="335"/>
                </a:lnTo>
                <a:lnTo>
                  <a:pt x="48259" y="410"/>
                </a:lnTo>
                <a:lnTo>
                  <a:pt x="48091" y="614"/>
                </a:lnTo>
                <a:lnTo>
                  <a:pt x="47924" y="857"/>
                </a:lnTo>
                <a:lnTo>
                  <a:pt x="47775" y="1099"/>
                </a:lnTo>
                <a:lnTo>
                  <a:pt x="47663" y="1322"/>
                </a:lnTo>
                <a:lnTo>
                  <a:pt x="47551" y="1545"/>
                </a:lnTo>
                <a:lnTo>
                  <a:pt x="47551" y="1545"/>
                </a:lnTo>
                <a:lnTo>
                  <a:pt x="47812" y="1322"/>
                </a:lnTo>
                <a:lnTo>
                  <a:pt x="48017" y="1117"/>
                </a:lnTo>
                <a:lnTo>
                  <a:pt x="48240" y="912"/>
                </a:lnTo>
                <a:lnTo>
                  <a:pt x="48426" y="689"/>
                </a:lnTo>
                <a:lnTo>
                  <a:pt x="48575" y="484"/>
                </a:lnTo>
                <a:lnTo>
                  <a:pt x="48612" y="410"/>
                </a:lnTo>
                <a:lnTo>
                  <a:pt x="48631" y="335"/>
                </a:lnTo>
                <a:lnTo>
                  <a:pt x="48631" y="279"/>
                </a:lnTo>
                <a:lnTo>
                  <a:pt x="48575" y="261"/>
                </a:lnTo>
                <a:lnTo>
                  <a:pt x="48501" y="242"/>
                </a:lnTo>
                <a:close/>
                <a:moveTo>
                  <a:pt x="3035" y="1545"/>
                </a:moveTo>
                <a:lnTo>
                  <a:pt x="3035" y="1545"/>
                </a:lnTo>
                <a:lnTo>
                  <a:pt x="3035" y="1545"/>
                </a:lnTo>
                <a:close/>
                <a:moveTo>
                  <a:pt x="23683" y="168"/>
                </a:moveTo>
                <a:lnTo>
                  <a:pt x="23571" y="186"/>
                </a:lnTo>
                <a:lnTo>
                  <a:pt x="23478" y="242"/>
                </a:lnTo>
                <a:lnTo>
                  <a:pt x="23348" y="335"/>
                </a:lnTo>
                <a:lnTo>
                  <a:pt x="23236" y="447"/>
                </a:lnTo>
                <a:lnTo>
                  <a:pt x="22975" y="726"/>
                </a:lnTo>
                <a:lnTo>
                  <a:pt x="22752" y="1024"/>
                </a:lnTo>
                <a:lnTo>
                  <a:pt x="22566" y="1303"/>
                </a:lnTo>
                <a:lnTo>
                  <a:pt x="22454" y="1490"/>
                </a:lnTo>
                <a:lnTo>
                  <a:pt x="22436" y="1527"/>
                </a:lnTo>
                <a:lnTo>
                  <a:pt x="22436" y="1545"/>
                </a:lnTo>
                <a:lnTo>
                  <a:pt x="22566" y="1471"/>
                </a:lnTo>
                <a:lnTo>
                  <a:pt x="22752" y="1322"/>
                </a:lnTo>
                <a:lnTo>
                  <a:pt x="23217" y="912"/>
                </a:lnTo>
                <a:lnTo>
                  <a:pt x="23459" y="708"/>
                </a:lnTo>
                <a:lnTo>
                  <a:pt x="23664" y="503"/>
                </a:lnTo>
                <a:lnTo>
                  <a:pt x="23776" y="335"/>
                </a:lnTo>
                <a:lnTo>
                  <a:pt x="23813" y="279"/>
                </a:lnTo>
                <a:lnTo>
                  <a:pt x="23813" y="242"/>
                </a:lnTo>
                <a:lnTo>
                  <a:pt x="23795" y="205"/>
                </a:lnTo>
                <a:lnTo>
                  <a:pt x="23757" y="186"/>
                </a:lnTo>
                <a:lnTo>
                  <a:pt x="23720" y="168"/>
                </a:lnTo>
                <a:close/>
                <a:moveTo>
                  <a:pt x="68180" y="168"/>
                </a:moveTo>
                <a:lnTo>
                  <a:pt x="68087" y="186"/>
                </a:lnTo>
                <a:lnTo>
                  <a:pt x="67975" y="242"/>
                </a:lnTo>
                <a:lnTo>
                  <a:pt x="67864" y="335"/>
                </a:lnTo>
                <a:lnTo>
                  <a:pt x="67733" y="447"/>
                </a:lnTo>
                <a:lnTo>
                  <a:pt x="67491" y="726"/>
                </a:lnTo>
                <a:lnTo>
                  <a:pt x="67249" y="1024"/>
                </a:lnTo>
                <a:lnTo>
                  <a:pt x="67063" y="1303"/>
                </a:lnTo>
                <a:lnTo>
                  <a:pt x="66951" y="1490"/>
                </a:lnTo>
                <a:lnTo>
                  <a:pt x="66933" y="1527"/>
                </a:lnTo>
                <a:lnTo>
                  <a:pt x="66933" y="1545"/>
                </a:lnTo>
                <a:lnTo>
                  <a:pt x="66951" y="1545"/>
                </a:lnTo>
                <a:lnTo>
                  <a:pt x="67063" y="1471"/>
                </a:lnTo>
                <a:lnTo>
                  <a:pt x="67249" y="1322"/>
                </a:lnTo>
                <a:lnTo>
                  <a:pt x="67733" y="912"/>
                </a:lnTo>
                <a:lnTo>
                  <a:pt x="67957" y="708"/>
                </a:lnTo>
                <a:lnTo>
                  <a:pt x="68161" y="503"/>
                </a:lnTo>
                <a:lnTo>
                  <a:pt x="68292" y="335"/>
                </a:lnTo>
                <a:lnTo>
                  <a:pt x="68310" y="279"/>
                </a:lnTo>
                <a:lnTo>
                  <a:pt x="68310" y="242"/>
                </a:lnTo>
                <a:lnTo>
                  <a:pt x="68292" y="205"/>
                </a:lnTo>
                <a:lnTo>
                  <a:pt x="68255" y="186"/>
                </a:lnTo>
                <a:lnTo>
                  <a:pt x="68217" y="168"/>
                </a:lnTo>
                <a:close/>
                <a:moveTo>
                  <a:pt x="6163" y="279"/>
                </a:moveTo>
                <a:lnTo>
                  <a:pt x="6089" y="317"/>
                </a:lnTo>
                <a:lnTo>
                  <a:pt x="5996" y="391"/>
                </a:lnTo>
                <a:lnTo>
                  <a:pt x="5828" y="577"/>
                </a:lnTo>
                <a:lnTo>
                  <a:pt x="5661" y="819"/>
                </a:lnTo>
                <a:lnTo>
                  <a:pt x="5493" y="1080"/>
                </a:lnTo>
                <a:lnTo>
                  <a:pt x="5363" y="1322"/>
                </a:lnTo>
                <a:lnTo>
                  <a:pt x="5214" y="1583"/>
                </a:lnTo>
                <a:lnTo>
                  <a:pt x="5493" y="1359"/>
                </a:lnTo>
                <a:lnTo>
                  <a:pt x="5698" y="1192"/>
                </a:lnTo>
                <a:lnTo>
                  <a:pt x="5903" y="987"/>
                </a:lnTo>
                <a:lnTo>
                  <a:pt x="6089" y="801"/>
                </a:lnTo>
                <a:lnTo>
                  <a:pt x="6238" y="614"/>
                </a:lnTo>
                <a:lnTo>
                  <a:pt x="6294" y="521"/>
                </a:lnTo>
                <a:lnTo>
                  <a:pt x="6312" y="447"/>
                </a:lnTo>
                <a:lnTo>
                  <a:pt x="6312" y="372"/>
                </a:lnTo>
                <a:lnTo>
                  <a:pt x="6275" y="317"/>
                </a:lnTo>
                <a:lnTo>
                  <a:pt x="6219" y="279"/>
                </a:lnTo>
                <a:close/>
                <a:moveTo>
                  <a:pt x="7299" y="0"/>
                </a:moveTo>
                <a:lnTo>
                  <a:pt x="7225" y="19"/>
                </a:lnTo>
                <a:lnTo>
                  <a:pt x="7131" y="37"/>
                </a:lnTo>
                <a:lnTo>
                  <a:pt x="7057" y="93"/>
                </a:lnTo>
                <a:lnTo>
                  <a:pt x="6983" y="168"/>
                </a:lnTo>
                <a:lnTo>
                  <a:pt x="6908" y="279"/>
                </a:lnTo>
                <a:lnTo>
                  <a:pt x="6759" y="521"/>
                </a:lnTo>
                <a:lnTo>
                  <a:pt x="6629" y="801"/>
                </a:lnTo>
                <a:lnTo>
                  <a:pt x="6443" y="1322"/>
                </a:lnTo>
                <a:lnTo>
                  <a:pt x="6368" y="1490"/>
                </a:lnTo>
                <a:lnTo>
                  <a:pt x="6331" y="1583"/>
                </a:lnTo>
                <a:lnTo>
                  <a:pt x="6331" y="1583"/>
                </a:lnTo>
                <a:lnTo>
                  <a:pt x="6536" y="1359"/>
                </a:lnTo>
                <a:lnTo>
                  <a:pt x="6722" y="1117"/>
                </a:lnTo>
                <a:lnTo>
                  <a:pt x="7094" y="633"/>
                </a:lnTo>
                <a:lnTo>
                  <a:pt x="7187" y="503"/>
                </a:lnTo>
                <a:lnTo>
                  <a:pt x="7262" y="410"/>
                </a:lnTo>
                <a:lnTo>
                  <a:pt x="7336" y="279"/>
                </a:lnTo>
                <a:lnTo>
                  <a:pt x="7392" y="168"/>
                </a:lnTo>
                <a:lnTo>
                  <a:pt x="7392" y="130"/>
                </a:lnTo>
                <a:lnTo>
                  <a:pt x="7392" y="75"/>
                </a:lnTo>
                <a:lnTo>
                  <a:pt x="7373" y="37"/>
                </a:lnTo>
                <a:lnTo>
                  <a:pt x="7355" y="19"/>
                </a:lnTo>
                <a:lnTo>
                  <a:pt x="7299" y="0"/>
                </a:lnTo>
                <a:close/>
                <a:moveTo>
                  <a:pt x="14932" y="279"/>
                </a:moveTo>
                <a:lnTo>
                  <a:pt x="14877" y="298"/>
                </a:lnTo>
                <a:lnTo>
                  <a:pt x="14802" y="335"/>
                </a:lnTo>
                <a:lnTo>
                  <a:pt x="14709" y="410"/>
                </a:lnTo>
                <a:lnTo>
                  <a:pt x="14541" y="614"/>
                </a:lnTo>
                <a:lnTo>
                  <a:pt x="14355" y="857"/>
                </a:lnTo>
                <a:lnTo>
                  <a:pt x="14188" y="1117"/>
                </a:lnTo>
                <a:lnTo>
                  <a:pt x="14039" y="1359"/>
                </a:lnTo>
                <a:lnTo>
                  <a:pt x="13908" y="1583"/>
                </a:lnTo>
                <a:lnTo>
                  <a:pt x="14132" y="1378"/>
                </a:lnTo>
                <a:lnTo>
                  <a:pt x="14560" y="987"/>
                </a:lnTo>
                <a:lnTo>
                  <a:pt x="14746" y="782"/>
                </a:lnTo>
                <a:lnTo>
                  <a:pt x="14914" y="577"/>
                </a:lnTo>
                <a:lnTo>
                  <a:pt x="14970" y="503"/>
                </a:lnTo>
                <a:lnTo>
                  <a:pt x="14988" y="428"/>
                </a:lnTo>
                <a:lnTo>
                  <a:pt x="15007" y="354"/>
                </a:lnTo>
                <a:lnTo>
                  <a:pt x="14988" y="317"/>
                </a:lnTo>
                <a:lnTo>
                  <a:pt x="14932" y="279"/>
                </a:lnTo>
                <a:close/>
                <a:moveTo>
                  <a:pt x="50660" y="279"/>
                </a:moveTo>
                <a:lnTo>
                  <a:pt x="50586" y="317"/>
                </a:lnTo>
                <a:lnTo>
                  <a:pt x="50512" y="391"/>
                </a:lnTo>
                <a:lnTo>
                  <a:pt x="50344" y="577"/>
                </a:lnTo>
                <a:lnTo>
                  <a:pt x="50158" y="819"/>
                </a:lnTo>
                <a:lnTo>
                  <a:pt x="50009" y="1080"/>
                </a:lnTo>
                <a:lnTo>
                  <a:pt x="49860" y="1322"/>
                </a:lnTo>
                <a:lnTo>
                  <a:pt x="49711" y="1583"/>
                </a:lnTo>
                <a:lnTo>
                  <a:pt x="49990" y="1359"/>
                </a:lnTo>
                <a:lnTo>
                  <a:pt x="50195" y="1192"/>
                </a:lnTo>
                <a:lnTo>
                  <a:pt x="50400" y="987"/>
                </a:lnTo>
                <a:lnTo>
                  <a:pt x="50605" y="801"/>
                </a:lnTo>
                <a:lnTo>
                  <a:pt x="50735" y="614"/>
                </a:lnTo>
                <a:lnTo>
                  <a:pt x="50791" y="521"/>
                </a:lnTo>
                <a:lnTo>
                  <a:pt x="50809" y="447"/>
                </a:lnTo>
                <a:lnTo>
                  <a:pt x="50809" y="372"/>
                </a:lnTo>
                <a:lnTo>
                  <a:pt x="50772" y="317"/>
                </a:lnTo>
                <a:lnTo>
                  <a:pt x="50716" y="279"/>
                </a:lnTo>
                <a:close/>
                <a:moveTo>
                  <a:pt x="51796" y="0"/>
                </a:moveTo>
                <a:lnTo>
                  <a:pt x="51722" y="19"/>
                </a:lnTo>
                <a:lnTo>
                  <a:pt x="51647" y="37"/>
                </a:lnTo>
                <a:lnTo>
                  <a:pt x="51554" y="93"/>
                </a:lnTo>
                <a:lnTo>
                  <a:pt x="51480" y="168"/>
                </a:lnTo>
                <a:lnTo>
                  <a:pt x="51405" y="279"/>
                </a:lnTo>
                <a:lnTo>
                  <a:pt x="51256" y="521"/>
                </a:lnTo>
                <a:lnTo>
                  <a:pt x="51145" y="801"/>
                </a:lnTo>
                <a:lnTo>
                  <a:pt x="50940" y="1322"/>
                </a:lnTo>
                <a:lnTo>
                  <a:pt x="50884" y="1490"/>
                </a:lnTo>
                <a:lnTo>
                  <a:pt x="50828" y="1583"/>
                </a:lnTo>
                <a:lnTo>
                  <a:pt x="51033" y="1359"/>
                </a:lnTo>
                <a:lnTo>
                  <a:pt x="51238" y="1117"/>
                </a:lnTo>
                <a:lnTo>
                  <a:pt x="51591" y="633"/>
                </a:lnTo>
                <a:lnTo>
                  <a:pt x="51684" y="503"/>
                </a:lnTo>
                <a:lnTo>
                  <a:pt x="51759" y="410"/>
                </a:lnTo>
                <a:lnTo>
                  <a:pt x="51833" y="279"/>
                </a:lnTo>
                <a:lnTo>
                  <a:pt x="51889" y="168"/>
                </a:lnTo>
                <a:lnTo>
                  <a:pt x="51908" y="130"/>
                </a:lnTo>
                <a:lnTo>
                  <a:pt x="51908" y="75"/>
                </a:lnTo>
                <a:lnTo>
                  <a:pt x="51889" y="37"/>
                </a:lnTo>
                <a:lnTo>
                  <a:pt x="51852" y="19"/>
                </a:lnTo>
                <a:lnTo>
                  <a:pt x="51796" y="0"/>
                </a:lnTo>
                <a:close/>
                <a:moveTo>
                  <a:pt x="59430" y="279"/>
                </a:moveTo>
                <a:lnTo>
                  <a:pt x="59374" y="298"/>
                </a:lnTo>
                <a:lnTo>
                  <a:pt x="59299" y="335"/>
                </a:lnTo>
                <a:lnTo>
                  <a:pt x="59225" y="410"/>
                </a:lnTo>
                <a:lnTo>
                  <a:pt x="59039" y="614"/>
                </a:lnTo>
                <a:lnTo>
                  <a:pt x="58852" y="857"/>
                </a:lnTo>
                <a:lnTo>
                  <a:pt x="58685" y="1117"/>
                </a:lnTo>
                <a:lnTo>
                  <a:pt x="58536" y="1359"/>
                </a:lnTo>
                <a:lnTo>
                  <a:pt x="58406" y="1583"/>
                </a:lnTo>
                <a:lnTo>
                  <a:pt x="58648" y="1378"/>
                </a:lnTo>
                <a:lnTo>
                  <a:pt x="59057" y="987"/>
                </a:lnTo>
                <a:lnTo>
                  <a:pt x="59243" y="782"/>
                </a:lnTo>
                <a:lnTo>
                  <a:pt x="59411" y="577"/>
                </a:lnTo>
                <a:lnTo>
                  <a:pt x="59467" y="503"/>
                </a:lnTo>
                <a:lnTo>
                  <a:pt x="59504" y="428"/>
                </a:lnTo>
                <a:lnTo>
                  <a:pt x="59504" y="354"/>
                </a:lnTo>
                <a:lnTo>
                  <a:pt x="59485" y="317"/>
                </a:lnTo>
                <a:lnTo>
                  <a:pt x="59430" y="279"/>
                </a:lnTo>
                <a:close/>
                <a:moveTo>
                  <a:pt x="5214" y="1583"/>
                </a:moveTo>
                <a:lnTo>
                  <a:pt x="5214" y="1583"/>
                </a:lnTo>
                <a:lnTo>
                  <a:pt x="5214" y="1583"/>
                </a:lnTo>
                <a:close/>
                <a:moveTo>
                  <a:pt x="13908" y="1583"/>
                </a:moveTo>
                <a:lnTo>
                  <a:pt x="13908" y="1583"/>
                </a:lnTo>
                <a:lnTo>
                  <a:pt x="13908" y="1583"/>
                </a:lnTo>
                <a:close/>
                <a:moveTo>
                  <a:pt x="45243" y="298"/>
                </a:moveTo>
                <a:lnTo>
                  <a:pt x="45150" y="354"/>
                </a:lnTo>
                <a:lnTo>
                  <a:pt x="45038" y="447"/>
                </a:lnTo>
                <a:lnTo>
                  <a:pt x="44945" y="559"/>
                </a:lnTo>
                <a:lnTo>
                  <a:pt x="44759" y="801"/>
                </a:lnTo>
                <a:lnTo>
                  <a:pt x="44647" y="968"/>
                </a:lnTo>
                <a:lnTo>
                  <a:pt x="44554" y="1099"/>
                </a:lnTo>
                <a:lnTo>
                  <a:pt x="44442" y="1341"/>
                </a:lnTo>
                <a:lnTo>
                  <a:pt x="44349" y="1527"/>
                </a:lnTo>
                <a:lnTo>
                  <a:pt x="44349" y="1583"/>
                </a:lnTo>
                <a:lnTo>
                  <a:pt x="44386" y="1564"/>
                </a:lnTo>
                <a:lnTo>
                  <a:pt x="44591" y="1359"/>
                </a:lnTo>
                <a:lnTo>
                  <a:pt x="44963" y="968"/>
                </a:lnTo>
                <a:lnTo>
                  <a:pt x="45131" y="745"/>
                </a:lnTo>
                <a:lnTo>
                  <a:pt x="45261" y="559"/>
                </a:lnTo>
                <a:lnTo>
                  <a:pt x="45317" y="484"/>
                </a:lnTo>
                <a:lnTo>
                  <a:pt x="45336" y="410"/>
                </a:lnTo>
                <a:lnTo>
                  <a:pt x="45336" y="354"/>
                </a:lnTo>
                <a:lnTo>
                  <a:pt x="45317" y="317"/>
                </a:lnTo>
                <a:lnTo>
                  <a:pt x="45280" y="298"/>
                </a:lnTo>
                <a:close/>
                <a:moveTo>
                  <a:pt x="49711" y="1583"/>
                </a:moveTo>
                <a:lnTo>
                  <a:pt x="49711" y="1583"/>
                </a:lnTo>
                <a:lnTo>
                  <a:pt x="49711" y="1583"/>
                </a:lnTo>
                <a:close/>
                <a:moveTo>
                  <a:pt x="50828" y="1583"/>
                </a:moveTo>
                <a:lnTo>
                  <a:pt x="50828" y="1583"/>
                </a:lnTo>
                <a:lnTo>
                  <a:pt x="50828" y="1583"/>
                </a:lnTo>
                <a:close/>
                <a:moveTo>
                  <a:pt x="58406" y="1583"/>
                </a:moveTo>
                <a:lnTo>
                  <a:pt x="58406" y="1583"/>
                </a:lnTo>
                <a:lnTo>
                  <a:pt x="58406" y="1583"/>
                </a:lnTo>
                <a:close/>
                <a:moveTo>
                  <a:pt x="13704" y="261"/>
                </a:moveTo>
                <a:lnTo>
                  <a:pt x="13592" y="298"/>
                </a:lnTo>
                <a:lnTo>
                  <a:pt x="13517" y="354"/>
                </a:lnTo>
                <a:lnTo>
                  <a:pt x="13424" y="428"/>
                </a:lnTo>
                <a:lnTo>
                  <a:pt x="13350" y="521"/>
                </a:lnTo>
                <a:lnTo>
                  <a:pt x="13275" y="633"/>
                </a:lnTo>
                <a:lnTo>
                  <a:pt x="13145" y="857"/>
                </a:lnTo>
                <a:lnTo>
                  <a:pt x="13033" y="1099"/>
                </a:lnTo>
                <a:lnTo>
                  <a:pt x="12940" y="1322"/>
                </a:lnTo>
                <a:lnTo>
                  <a:pt x="12866" y="1508"/>
                </a:lnTo>
                <a:lnTo>
                  <a:pt x="12829" y="1601"/>
                </a:lnTo>
                <a:lnTo>
                  <a:pt x="12829" y="1601"/>
                </a:lnTo>
                <a:lnTo>
                  <a:pt x="13089" y="1322"/>
                </a:lnTo>
                <a:lnTo>
                  <a:pt x="13499" y="875"/>
                </a:lnTo>
                <a:lnTo>
                  <a:pt x="13685" y="652"/>
                </a:lnTo>
                <a:lnTo>
                  <a:pt x="13815" y="466"/>
                </a:lnTo>
                <a:lnTo>
                  <a:pt x="13853" y="391"/>
                </a:lnTo>
                <a:lnTo>
                  <a:pt x="13871" y="317"/>
                </a:lnTo>
                <a:lnTo>
                  <a:pt x="13853" y="279"/>
                </a:lnTo>
                <a:lnTo>
                  <a:pt x="13797" y="261"/>
                </a:lnTo>
                <a:close/>
                <a:moveTo>
                  <a:pt x="58201" y="261"/>
                </a:moveTo>
                <a:lnTo>
                  <a:pt x="58108" y="298"/>
                </a:lnTo>
                <a:lnTo>
                  <a:pt x="58015" y="354"/>
                </a:lnTo>
                <a:lnTo>
                  <a:pt x="57922" y="428"/>
                </a:lnTo>
                <a:lnTo>
                  <a:pt x="57847" y="521"/>
                </a:lnTo>
                <a:lnTo>
                  <a:pt x="57773" y="633"/>
                </a:lnTo>
                <a:lnTo>
                  <a:pt x="57642" y="857"/>
                </a:lnTo>
                <a:lnTo>
                  <a:pt x="57531" y="1099"/>
                </a:lnTo>
                <a:lnTo>
                  <a:pt x="57437" y="1322"/>
                </a:lnTo>
                <a:lnTo>
                  <a:pt x="57382" y="1508"/>
                </a:lnTo>
                <a:lnTo>
                  <a:pt x="57326" y="1601"/>
                </a:lnTo>
                <a:lnTo>
                  <a:pt x="57586" y="1322"/>
                </a:lnTo>
                <a:lnTo>
                  <a:pt x="57996" y="875"/>
                </a:lnTo>
                <a:lnTo>
                  <a:pt x="58182" y="652"/>
                </a:lnTo>
                <a:lnTo>
                  <a:pt x="58331" y="466"/>
                </a:lnTo>
                <a:lnTo>
                  <a:pt x="58368" y="391"/>
                </a:lnTo>
                <a:lnTo>
                  <a:pt x="58368" y="317"/>
                </a:lnTo>
                <a:lnTo>
                  <a:pt x="58350" y="279"/>
                </a:lnTo>
                <a:lnTo>
                  <a:pt x="58294" y="261"/>
                </a:lnTo>
                <a:close/>
                <a:moveTo>
                  <a:pt x="57326" y="1601"/>
                </a:moveTo>
                <a:lnTo>
                  <a:pt x="57326" y="1601"/>
                </a:lnTo>
                <a:lnTo>
                  <a:pt x="57326" y="1601"/>
                </a:lnTo>
                <a:close/>
                <a:moveTo>
                  <a:pt x="11618" y="298"/>
                </a:moveTo>
                <a:lnTo>
                  <a:pt x="11507" y="317"/>
                </a:lnTo>
                <a:lnTo>
                  <a:pt x="11414" y="372"/>
                </a:lnTo>
                <a:lnTo>
                  <a:pt x="11302" y="447"/>
                </a:lnTo>
                <a:lnTo>
                  <a:pt x="11209" y="540"/>
                </a:lnTo>
                <a:lnTo>
                  <a:pt x="11116" y="652"/>
                </a:lnTo>
                <a:lnTo>
                  <a:pt x="10948" y="875"/>
                </a:lnTo>
                <a:lnTo>
                  <a:pt x="10799" y="1136"/>
                </a:lnTo>
                <a:lnTo>
                  <a:pt x="10669" y="1359"/>
                </a:lnTo>
                <a:lnTo>
                  <a:pt x="10594" y="1527"/>
                </a:lnTo>
                <a:lnTo>
                  <a:pt x="10539" y="1620"/>
                </a:lnTo>
                <a:lnTo>
                  <a:pt x="10762" y="1396"/>
                </a:lnTo>
                <a:lnTo>
                  <a:pt x="11004" y="1192"/>
                </a:lnTo>
                <a:lnTo>
                  <a:pt x="11507" y="782"/>
                </a:lnTo>
                <a:lnTo>
                  <a:pt x="11637" y="670"/>
                </a:lnTo>
                <a:lnTo>
                  <a:pt x="11730" y="614"/>
                </a:lnTo>
                <a:lnTo>
                  <a:pt x="11805" y="540"/>
                </a:lnTo>
                <a:lnTo>
                  <a:pt x="11860" y="466"/>
                </a:lnTo>
                <a:lnTo>
                  <a:pt x="11860" y="428"/>
                </a:lnTo>
                <a:lnTo>
                  <a:pt x="11860" y="410"/>
                </a:lnTo>
                <a:lnTo>
                  <a:pt x="11860" y="372"/>
                </a:lnTo>
                <a:lnTo>
                  <a:pt x="11823" y="354"/>
                </a:lnTo>
                <a:lnTo>
                  <a:pt x="11711" y="298"/>
                </a:lnTo>
                <a:close/>
                <a:moveTo>
                  <a:pt x="18228" y="372"/>
                </a:moveTo>
                <a:lnTo>
                  <a:pt x="18172" y="391"/>
                </a:lnTo>
                <a:lnTo>
                  <a:pt x="18097" y="428"/>
                </a:lnTo>
                <a:lnTo>
                  <a:pt x="18004" y="503"/>
                </a:lnTo>
                <a:lnTo>
                  <a:pt x="17818" y="689"/>
                </a:lnTo>
                <a:lnTo>
                  <a:pt x="17632" y="931"/>
                </a:lnTo>
                <a:lnTo>
                  <a:pt x="17278" y="1396"/>
                </a:lnTo>
                <a:lnTo>
                  <a:pt x="17129" y="1620"/>
                </a:lnTo>
                <a:lnTo>
                  <a:pt x="17129" y="1620"/>
                </a:lnTo>
                <a:lnTo>
                  <a:pt x="17390" y="1434"/>
                </a:lnTo>
                <a:lnTo>
                  <a:pt x="17613" y="1266"/>
                </a:lnTo>
                <a:lnTo>
                  <a:pt x="17837" y="1061"/>
                </a:lnTo>
                <a:lnTo>
                  <a:pt x="18042" y="875"/>
                </a:lnTo>
                <a:lnTo>
                  <a:pt x="18191" y="670"/>
                </a:lnTo>
                <a:lnTo>
                  <a:pt x="18246" y="596"/>
                </a:lnTo>
                <a:lnTo>
                  <a:pt x="18284" y="521"/>
                </a:lnTo>
                <a:lnTo>
                  <a:pt x="18284" y="447"/>
                </a:lnTo>
                <a:lnTo>
                  <a:pt x="18265" y="391"/>
                </a:lnTo>
                <a:lnTo>
                  <a:pt x="18228" y="372"/>
                </a:lnTo>
                <a:close/>
                <a:moveTo>
                  <a:pt x="19140" y="298"/>
                </a:moveTo>
                <a:lnTo>
                  <a:pt x="19084" y="317"/>
                </a:lnTo>
                <a:lnTo>
                  <a:pt x="19010" y="372"/>
                </a:lnTo>
                <a:lnTo>
                  <a:pt x="18898" y="466"/>
                </a:lnTo>
                <a:lnTo>
                  <a:pt x="18805" y="577"/>
                </a:lnTo>
                <a:lnTo>
                  <a:pt x="18637" y="838"/>
                </a:lnTo>
                <a:lnTo>
                  <a:pt x="18526" y="1005"/>
                </a:lnTo>
                <a:lnTo>
                  <a:pt x="18377" y="1378"/>
                </a:lnTo>
                <a:lnTo>
                  <a:pt x="18321" y="1583"/>
                </a:lnTo>
                <a:lnTo>
                  <a:pt x="18321" y="1620"/>
                </a:lnTo>
                <a:lnTo>
                  <a:pt x="18340" y="1601"/>
                </a:lnTo>
                <a:lnTo>
                  <a:pt x="18582" y="1303"/>
                </a:lnTo>
                <a:lnTo>
                  <a:pt x="18917" y="894"/>
                </a:lnTo>
                <a:lnTo>
                  <a:pt x="19066" y="689"/>
                </a:lnTo>
                <a:lnTo>
                  <a:pt x="19177" y="503"/>
                </a:lnTo>
                <a:lnTo>
                  <a:pt x="19215" y="428"/>
                </a:lnTo>
                <a:lnTo>
                  <a:pt x="19215" y="372"/>
                </a:lnTo>
                <a:lnTo>
                  <a:pt x="19215" y="317"/>
                </a:lnTo>
                <a:lnTo>
                  <a:pt x="19177" y="298"/>
                </a:lnTo>
                <a:close/>
                <a:moveTo>
                  <a:pt x="56116" y="298"/>
                </a:moveTo>
                <a:lnTo>
                  <a:pt x="56004" y="317"/>
                </a:lnTo>
                <a:lnTo>
                  <a:pt x="55911" y="372"/>
                </a:lnTo>
                <a:lnTo>
                  <a:pt x="55818" y="447"/>
                </a:lnTo>
                <a:lnTo>
                  <a:pt x="55706" y="540"/>
                </a:lnTo>
                <a:lnTo>
                  <a:pt x="55613" y="652"/>
                </a:lnTo>
                <a:lnTo>
                  <a:pt x="55445" y="875"/>
                </a:lnTo>
                <a:lnTo>
                  <a:pt x="55296" y="1136"/>
                </a:lnTo>
                <a:lnTo>
                  <a:pt x="55185" y="1359"/>
                </a:lnTo>
                <a:lnTo>
                  <a:pt x="55092" y="1527"/>
                </a:lnTo>
                <a:lnTo>
                  <a:pt x="55036" y="1620"/>
                </a:lnTo>
                <a:lnTo>
                  <a:pt x="55036" y="1620"/>
                </a:lnTo>
                <a:lnTo>
                  <a:pt x="55259" y="1396"/>
                </a:lnTo>
                <a:lnTo>
                  <a:pt x="55501" y="1192"/>
                </a:lnTo>
                <a:lnTo>
                  <a:pt x="56004" y="782"/>
                </a:lnTo>
                <a:lnTo>
                  <a:pt x="56134" y="670"/>
                </a:lnTo>
                <a:lnTo>
                  <a:pt x="56227" y="614"/>
                </a:lnTo>
                <a:lnTo>
                  <a:pt x="56302" y="540"/>
                </a:lnTo>
                <a:lnTo>
                  <a:pt x="56358" y="466"/>
                </a:lnTo>
                <a:lnTo>
                  <a:pt x="56376" y="428"/>
                </a:lnTo>
                <a:lnTo>
                  <a:pt x="56376" y="410"/>
                </a:lnTo>
                <a:lnTo>
                  <a:pt x="56358" y="372"/>
                </a:lnTo>
                <a:lnTo>
                  <a:pt x="56320" y="354"/>
                </a:lnTo>
                <a:lnTo>
                  <a:pt x="56227" y="298"/>
                </a:lnTo>
                <a:close/>
                <a:moveTo>
                  <a:pt x="62725" y="372"/>
                </a:moveTo>
                <a:lnTo>
                  <a:pt x="62669" y="391"/>
                </a:lnTo>
                <a:lnTo>
                  <a:pt x="62595" y="428"/>
                </a:lnTo>
                <a:lnTo>
                  <a:pt x="62520" y="503"/>
                </a:lnTo>
                <a:lnTo>
                  <a:pt x="62334" y="689"/>
                </a:lnTo>
                <a:lnTo>
                  <a:pt x="62129" y="931"/>
                </a:lnTo>
                <a:lnTo>
                  <a:pt x="61775" y="1396"/>
                </a:lnTo>
                <a:lnTo>
                  <a:pt x="61627" y="1620"/>
                </a:lnTo>
                <a:lnTo>
                  <a:pt x="61906" y="1434"/>
                </a:lnTo>
                <a:lnTo>
                  <a:pt x="62111" y="1266"/>
                </a:lnTo>
                <a:lnTo>
                  <a:pt x="62334" y="1061"/>
                </a:lnTo>
                <a:lnTo>
                  <a:pt x="62539" y="875"/>
                </a:lnTo>
                <a:lnTo>
                  <a:pt x="62706" y="670"/>
                </a:lnTo>
                <a:lnTo>
                  <a:pt x="62762" y="596"/>
                </a:lnTo>
                <a:lnTo>
                  <a:pt x="62781" y="521"/>
                </a:lnTo>
                <a:lnTo>
                  <a:pt x="62799" y="447"/>
                </a:lnTo>
                <a:lnTo>
                  <a:pt x="62762" y="391"/>
                </a:lnTo>
                <a:lnTo>
                  <a:pt x="62725" y="372"/>
                </a:lnTo>
                <a:close/>
                <a:moveTo>
                  <a:pt x="63637" y="298"/>
                </a:moveTo>
                <a:lnTo>
                  <a:pt x="63600" y="317"/>
                </a:lnTo>
                <a:lnTo>
                  <a:pt x="63507" y="372"/>
                </a:lnTo>
                <a:lnTo>
                  <a:pt x="63414" y="466"/>
                </a:lnTo>
                <a:lnTo>
                  <a:pt x="63321" y="577"/>
                </a:lnTo>
                <a:lnTo>
                  <a:pt x="63135" y="838"/>
                </a:lnTo>
                <a:lnTo>
                  <a:pt x="63041" y="1005"/>
                </a:lnTo>
                <a:lnTo>
                  <a:pt x="62893" y="1378"/>
                </a:lnTo>
                <a:lnTo>
                  <a:pt x="62818" y="1583"/>
                </a:lnTo>
                <a:lnTo>
                  <a:pt x="62818" y="1620"/>
                </a:lnTo>
                <a:lnTo>
                  <a:pt x="62837" y="1601"/>
                </a:lnTo>
                <a:lnTo>
                  <a:pt x="63079" y="1303"/>
                </a:lnTo>
                <a:lnTo>
                  <a:pt x="63414" y="894"/>
                </a:lnTo>
                <a:lnTo>
                  <a:pt x="63581" y="689"/>
                </a:lnTo>
                <a:lnTo>
                  <a:pt x="63675" y="503"/>
                </a:lnTo>
                <a:lnTo>
                  <a:pt x="63712" y="428"/>
                </a:lnTo>
                <a:lnTo>
                  <a:pt x="63730" y="372"/>
                </a:lnTo>
                <a:lnTo>
                  <a:pt x="63712" y="317"/>
                </a:lnTo>
                <a:lnTo>
                  <a:pt x="63675" y="298"/>
                </a:lnTo>
                <a:close/>
                <a:moveTo>
                  <a:pt x="66002" y="112"/>
                </a:moveTo>
                <a:lnTo>
                  <a:pt x="65946" y="130"/>
                </a:lnTo>
                <a:lnTo>
                  <a:pt x="65890" y="149"/>
                </a:lnTo>
                <a:lnTo>
                  <a:pt x="65760" y="242"/>
                </a:lnTo>
                <a:lnTo>
                  <a:pt x="65611" y="372"/>
                </a:lnTo>
                <a:lnTo>
                  <a:pt x="65350" y="652"/>
                </a:lnTo>
                <a:lnTo>
                  <a:pt x="65220" y="801"/>
                </a:lnTo>
                <a:lnTo>
                  <a:pt x="65015" y="1061"/>
                </a:lnTo>
                <a:lnTo>
                  <a:pt x="64922" y="1192"/>
                </a:lnTo>
                <a:lnTo>
                  <a:pt x="64885" y="1266"/>
                </a:lnTo>
                <a:lnTo>
                  <a:pt x="64866" y="1341"/>
                </a:lnTo>
                <a:lnTo>
                  <a:pt x="64866" y="1303"/>
                </a:lnTo>
                <a:lnTo>
                  <a:pt x="64847" y="1341"/>
                </a:lnTo>
                <a:lnTo>
                  <a:pt x="64810" y="1471"/>
                </a:lnTo>
                <a:lnTo>
                  <a:pt x="64810" y="1545"/>
                </a:lnTo>
                <a:lnTo>
                  <a:pt x="64810" y="1601"/>
                </a:lnTo>
                <a:lnTo>
                  <a:pt x="64829" y="1620"/>
                </a:lnTo>
                <a:lnTo>
                  <a:pt x="64829" y="1601"/>
                </a:lnTo>
                <a:lnTo>
                  <a:pt x="64885" y="1564"/>
                </a:lnTo>
                <a:lnTo>
                  <a:pt x="65555" y="857"/>
                </a:lnTo>
                <a:lnTo>
                  <a:pt x="65778" y="614"/>
                </a:lnTo>
                <a:lnTo>
                  <a:pt x="65946" y="410"/>
                </a:lnTo>
                <a:lnTo>
                  <a:pt x="66058" y="242"/>
                </a:lnTo>
                <a:lnTo>
                  <a:pt x="66076" y="186"/>
                </a:lnTo>
                <a:lnTo>
                  <a:pt x="66076" y="149"/>
                </a:lnTo>
                <a:lnTo>
                  <a:pt x="66039" y="130"/>
                </a:lnTo>
                <a:lnTo>
                  <a:pt x="66002" y="112"/>
                </a:lnTo>
                <a:close/>
                <a:moveTo>
                  <a:pt x="10539" y="1620"/>
                </a:moveTo>
                <a:lnTo>
                  <a:pt x="10539" y="1620"/>
                </a:lnTo>
                <a:lnTo>
                  <a:pt x="10539" y="1620"/>
                </a:lnTo>
                <a:close/>
                <a:moveTo>
                  <a:pt x="18321" y="1620"/>
                </a:moveTo>
                <a:lnTo>
                  <a:pt x="18321" y="1620"/>
                </a:lnTo>
                <a:lnTo>
                  <a:pt x="18321" y="1620"/>
                </a:lnTo>
                <a:close/>
                <a:moveTo>
                  <a:pt x="21505" y="112"/>
                </a:moveTo>
                <a:lnTo>
                  <a:pt x="21449" y="130"/>
                </a:lnTo>
                <a:lnTo>
                  <a:pt x="21393" y="149"/>
                </a:lnTo>
                <a:lnTo>
                  <a:pt x="21263" y="242"/>
                </a:lnTo>
                <a:lnTo>
                  <a:pt x="21114" y="372"/>
                </a:lnTo>
                <a:lnTo>
                  <a:pt x="20853" y="652"/>
                </a:lnTo>
                <a:lnTo>
                  <a:pt x="20723" y="801"/>
                </a:lnTo>
                <a:lnTo>
                  <a:pt x="20518" y="1061"/>
                </a:lnTo>
                <a:lnTo>
                  <a:pt x="20425" y="1192"/>
                </a:lnTo>
                <a:lnTo>
                  <a:pt x="20388" y="1266"/>
                </a:lnTo>
                <a:lnTo>
                  <a:pt x="20369" y="1341"/>
                </a:lnTo>
                <a:lnTo>
                  <a:pt x="20369" y="1303"/>
                </a:lnTo>
                <a:lnTo>
                  <a:pt x="20350" y="1341"/>
                </a:lnTo>
                <a:lnTo>
                  <a:pt x="20313" y="1471"/>
                </a:lnTo>
                <a:lnTo>
                  <a:pt x="20313" y="1545"/>
                </a:lnTo>
                <a:lnTo>
                  <a:pt x="20313" y="1601"/>
                </a:lnTo>
                <a:lnTo>
                  <a:pt x="20313" y="1620"/>
                </a:lnTo>
                <a:lnTo>
                  <a:pt x="20332" y="1601"/>
                </a:lnTo>
                <a:lnTo>
                  <a:pt x="20388" y="1564"/>
                </a:lnTo>
                <a:lnTo>
                  <a:pt x="21058" y="857"/>
                </a:lnTo>
                <a:lnTo>
                  <a:pt x="21263" y="614"/>
                </a:lnTo>
                <a:lnTo>
                  <a:pt x="21449" y="410"/>
                </a:lnTo>
                <a:lnTo>
                  <a:pt x="21560" y="242"/>
                </a:lnTo>
                <a:lnTo>
                  <a:pt x="21579" y="186"/>
                </a:lnTo>
                <a:lnTo>
                  <a:pt x="21579" y="149"/>
                </a:lnTo>
                <a:lnTo>
                  <a:pt x="21542" y="130"/>
                </a:lnTo>
                <a:lnTo>
                  <a:pt x="21505" y="112"/>
                </a:lnTo>
                <a:close/>
                <a:moveTo>
                  <a:pt x="61627" y="1620"/>
                </a:moveTo>
                <a:lnTo>
                  <a:pt x="61627" y="1620"/>
                </a:lnTo>
                <a:lnTo>
                  <a:pt x="61627" y="1620"/>
                </a:lnTo>
                <a:close/>
                <a:moveTo>
                  <a:pt x="62818" y="1620"/>
                </a:moveTo>
                <a:lnTo>
                  <a:pt x="62818" y="1620"/>
                </a:lnTo>
                <a:lnTo>
                  <a:pt x="62818" y="1620"/>
                </a:lnTo>
                <a:close/>
                <a:moveTo>
                  <a:pt x="64829" y="1620"/>
                </a:moveTo>
                <a:lnTo>
                  <a:pt x="64829" y="1620"/>
                </a:lnTo>
                <a:lnTo>
                  <a:pt x="64829" y="1620"/>
                </a:lnTo>
                <a:close/>
                <a:moveTo>
                  <a:pt x="8304" y="279"/>
                </a:moveTo>
                <a:lnTo>
                  <a:pt x="8211" y="298"/>
                </a:lnTo>
                <a:lnTo>
                  <a:pt x="8137" y="335"/>
                </a:lnTo>
                <a:lnTo>
                  <a:pt x="8044" y="410"/>
                </a:lnTo>
                <a:lnTo>
                  <a:pt x="7951" y="503"/>
                </a:lnTo>
                <a:lnTo>
                  <a:pt x="7764" y="689"/>
                </a:lnTo>
                <a:lnTo>
                  <a:pt x="7653" y="838"/>
                </a:lnTo>
                <a:lnTo>
                  <a:pt x="7448" y="1080"/>
                </a:lnTo>
                <a:lnTo>
                  <a:pt x="7373" y="1229"/>
                </a:lnTo>
                <a:lnTo>
                  <a:pt x="7336" y="1285"/>
                </a:lnTo>
                <a:lnTo>
                  <a:pt x="7336" y="1359"/>
                </a:lnTo>
                <a:lnTo>
                  <a:pt x="7318" y="1415"/>
                </a:lnTo>
                <a:lnTo>
                  <a:pt x="7318" y="1545"/>
                </a:lnTo>
                <a:lnTo>
                  <a:pt x="7336" y="1601"/>
                </a:lnTo>
                <a:lnTo>
                  <a:pt x="7355" y="1638"/>
                </a:lnTo>
                <a:lnTo>
                  <a:pt x="7392" y="1620"/>
                </a:lnTo>
                <a:lnTo>
                  <a:pt x="7467" y="1583"/>
                </a:lnTo>
                <a:lnTo>
                  <a:pt x="7746" y="1303"/>
                </a:lnTo>
                <a:lnTo>
                  <a:pt x="7951" y="1099"/>
                </a:lnTo>
                <a:lnTo>
                  <a:pt x="8174" y="875"/>
                </a:lnTo>
                <a:lnTo>
                  <a:pt x="8342" y="652"/>
                </a:lnTo>
                <a:lnTo>
                  <a:pt x="8397" y="559"/>
                </a:lnTo>
                <a:lnTo>
                  <a:pt x="8435" y="466"/>
                </a:lnTo>
                <a:lnTo>
                  <a:pt x="8453" y="391"/>
                </a:lnTo>
                <a:lnTo>
                  <a:pt x="8435" y="335"/>
                </a:lnTo>
                <a:lnTo>
                  <a:pt x="8397" y="298"/>
                </a:lnTo>
                <a:lnTo>
                  <a:pt x="8304" y="279"/>
                </a:lnTo>
                <a:close/>
                <a:moveTo>
                  <a:pt x="10576" y="466"/>
                </a:moveTo>
                <a:lnTo>
                  <a:pt x="10520" y="484"/>
                </a:lnTo>
                <a:lnTo>
                  <a:pt x="10445" y="521"/>
                </a:lnTo>
                <a:lnTo>
                  <a:pt x="10352" y="577"/>
                </a:lnTo>
                <a:lnTo>
                  <a:pt x="10259" y="670"/>
                </a:lnTo>
                <a:lnTo>
                  <a:pt x="10054" y="894"/>
                </a:lnTo>
                <a:lnTo>
                  <a:pt x="9850" y="1154"/>
                </a:lnTo>
                <a:lnTo>
                  <a:pt x="9682" y="1396"/>
                </a:lnTo>
                <a:lnTo>
                  <a:pt x="9552" y="1601"/>
                </a:lnTo>
                <a:lnTo>
                  <a:pt x="9533" y="1638"/>
                </a:lnTo>
                <a:lnTo>
                  <a:pt x="9570" y="1601"/>
                </a:lnTo>
                <a:lnTo>
                  <a:pt x="9719" y="1452"/>
                </a:lnTo>
                <a:lnTo>
                  <a:pt x="10129" y="1154"/>
                </a:lnTo>
                <a:lnTo>
                  <a:pt x="10352" y="1005"/>
                </a:lnTo>
                <a:lnTo>
                  <a:pt x="10520" y="857"/>
                </a:lnTo>
                <a:lnTo>
                  <a:pt x="10594" y="782"/>
                </a:lnTo>
                <a:lnTo>
                  <a:pt x="10632" y="708"/>
                </a:lnTo>
                <a:lnTo>
                  <a:pt x="10669" y="633"/>
                </a:lnTo>
                <a:lnTo>
                  <a:pt x="10669" y="577"/>
                </a:lnTo>
                <a:lnTo>
                  <a:pt x="10632" y="503"/>
                </a:lnTo>
                <a:lnTo>
                  <a:pt x="10576" y="466"/>
                </a:lnTo>
                <a:close/>
                <a:moveTo>
                  <a:pt x="39843" y="205"/>
                </a:moveTo>
                <a:lnTo>
                  <a:pt x="39788" y="223"/>
                </a:lnTo>
                <a:lnTo>
                  <a:pt x="39676" y="298"/>
                </a:lnTo>
                <a:lnTo>
                  <a:pt x="39564" y="391"/>
                </a:lnTo>
                <a:lnTo>
                  <a:pt x="39359" y="614"/>
                </a:lnTo>
                <a:lnTo>
                  <a:pt x="39229" y="763"/>
                </a:lnTo>
                <a:lnTo>
                  <a:pt x="39117" y="968"/>
                </a:lnTo>
                <a:lnTo>
                  <a:pt x="38950" y="1285"/>
                </a:lnTo>
                <a:lnTo>
                  <a:pt x="38894" y="1452"/>
                </a:lnTo>
                <a:lnTo>
                  <a:pt x="38857" y="1564"/>
                </a:lnTo>
                <a:lnTo>
                  <a:pt x="38838" y="1638"/>
                </a:lnTo>
                <a:lnTo>
                  <a:pt x="38857" y="1638"/>
                </a:lnTo>
                <a:lnTo>
                  <a:pt x="38894" y="1620"/>
                </a:lnTo>
                <a:lnTo>
                  <a:pt x="39117" y="1396"/>
                </a:lnTo>
                <a:lnTo>
                  <a:pt x="39508" y="931"/>
                </a:lnTo>
                <a:lnTo>
                  <a:pt x="39713" y="689"/>
                </a:lnTo>
                <a:lnTo>
                  <a:pt x="39862" y="484"/>
                </a:lnTo>
                <a:lnTo>
                  <a:pt x="39974" y="317"/>
                </a:lnTo>
                <a:lnTo>
                  <a:pt x="39992" y="261"/>
                </a:lnTo>
                <a:lnTo>
                  <a:pt x="39974" y="223"/>
                </a:lnTo>
                <a:lnTo>
                  <a:pt x="39936" y="205"/>
                </a:lnTo>
                <a:close/>
                <a:moveTo>
                  <a:pt x="52802" y="279"/>
                </a:moveTo>
                <a:lnTo>
                  <a:pt x="52727" y="298"/>
                </a:lnTo>
                <a:lnTo>
                  <a:pt x="52634" y="335"/>
                </a:lnTo>
                <a:lnTo>
                  <a:pt x="52541" y="410"/>
                </a:lnTo>
                <a:lnTo>
                  <a:pt x="52448" y="503"/>
                </a:lnTo>
                <a:lnTo>
                  <a:pt x="52280" y="689"/>
                </a:lnTo>
                <a:lnTo>
                  <a:pt x="52150" y="838"/>
                </a:lnTo>
                <a:lnTo>
                  <a:pt x="51945" y="1080"/>
                </a:lnTo>
                <a:lnTo>
                  <a:pt x="51871" y="1229"/>
                </a:lnTo>
                <a:lnTo>
                  <a:pt x="51852" y="1285"/>
                </a:lnTo>
                <a:lnTo>
                  <a:pt x="51833" y="1359"/>
                </a:lnTo>
                <a:lnTo>
                  <a:pt x="51815" y="1415"/>
                </a:lnTo>
                <a:lnTo>
                  <a:pt x="51815" y="1545"/>
                </a:lnTo>
                <a:lnTo>
                  <a:pt x="51833" y="1601"/>
                </a:lnTo>
                <a:lnTo>
                  <a:pt x="51852" y="1638"/>
                </a:lnTo>
                <a:lnTo>
                  <a:pt x="51889" y="1620"/>
                </a:lnTo>
                <a:lnTo>
                  <a:pt x="51964" y="1583"/>
                </a:lnTo>
                <a:lnTo>
                  <a:pt x="52262" y="1303"/>
                </a:lnTo>
                <a:lnTo>
                  <a:pt x="52466" y="1099"/>
                </a:lnTo>
                <a:lnTo>
                  <a:pt x="52671" y="875"/>
                </a:lnTo>
                <a:lnTo>
                  <a:pt x="52839" y="652"/>
                </a:lnTo>
                <a:lnTo>
                  <a:pt x="52895" y="559"/>
                </a:lnTo>
                <a:lnTo>
                  <a:pt x="52951" y="466"/>
                </a:lnTo>
                <a:lnTo>
                  <a:pt x="52951" y="391"/>
                </a:lnTo>
                <a:lnTo>
                  <a:pt x="52951" y="335"/>
                </a:lnTo>
                <a:lnTo>
                  <a:pt x="52895" y="298"/>
                </a:lnTo>
                <a:lnTo>
                  <a:pt x="52802" y="279"/>
                </a:lnTo>
                <a:close/>
                <a:moveTo>
                  <a:pt x="55092" y="466"/>
                </a:moveTo>
                <a:lnTo>
                  <a:pt x="55017" y="484"/>
                </a:lnTo>
                <a:lnTo>
                  <a:pt x="54943" y="521"/>
                </a:lnTo>
                <a:lnTo>
                  <a:pt x="54850" y="577"/>
                </a:lnTo>
                <a:lnTo>
                  <a:pt x="54756" y="670"/>
                </a:lnTo>
                <a:lnTo>
                  <a:pt x="54552" y="894"/>
                </a:lnTo>
                <a:lnTo>
                  <a:pt x="54347" y="1154"/>
                </a:lnTo>
                <a:lnTo>
                  <a:pt x="54179" y="1396"/>
                </a:lnTo>
                <a:lnTo>
                  <a:pt x="54049" y="1601"/>
                </a:lnTo>
                <a:lnTo>
                  <a:pt x="54030" y="1638"/>
                </a:lnTo>
                <a:lnTo>
                  <a:pt x="54068" y="1601"/>
                </a:lnTo>
                <a:lnTo>
                  <a:pt x="54217" y="1452"/>
                </a:lnTo>
                <a:lnTo>
                  <a:pt x="54645" y="1154"/>
                </a:lnTo>
                <a:lnTo>
                  <a:pt x="54850" y="1005"/>
                </a:lnTo>
                <a:lnTo>
                  <a:pt x="55017" y="857"/>
                </a:lnTo>
                <a:lnTo>
                  <a:pt x="55092" y="782"/>
                </a:lnTo>
                <a:lnTo>
                  <a:pt x="55129" y="708"/>
                </a:lnTo>
                <a:lnTo>
                  <a:pt x="55166" y="633"/>
                </a:lnTo>
                <a:lnTo>
                  <a:pt x="55166" y="577"/>
                </a:lnTo>
                <a:lnTo>
                  <a:pt x="55129" y="503"/>
                </a:lnTo>
                <a:lnTo>
                  <a:pt x="55092" y="466"/>
                </a:lnTo>
                <a:close/>
                <a:moveTo>
                  <a:pt x="78960" y="223"/>
                </a:moveTo>
                <a:lnTo>
                  <a:pt x="78867" y="298"/>
                </a:lnTo>
                <a:lnTo>
                  <a:pt x="78755" y="391"/>
                </a:lnTo>
                <a:lnTo>
                  <a:pt x="78643" y="521"/>
                </a:lnTo>
                <a:lnTo>
                  <a:pt x="78420" y="801"/>
                </a:lnTo>
                <a:lnTo>
                  <a:pt x="78308" y="950"/>
                </a:lnTo>
                <a:lnTo>
                  <a:pt x="78197" y="1099"/>
                </a:lnTo>
                <a:lnTo>
                  <a:pt x="78029" y="1359"/>
                </a:lnTo>
                <a:lnTo>
                  <a:pt x="77973" y="1490"/>
                </a:lnTo>
                <a:lnTo>
                  <a:pt x="77917" y="1583"/>
                </a:lnTo>
                <a:lnTo>
                  <a:pt x="77917" y="1620"/>
                </a:lnTo>
                <a:lnTo>
                  <a:pt x="77917" y="1638"/>
                </a:lnTo>
                <a:lnTo>
                  <a:pt x="77936" y="1638"/>
                </a:lnTo>
                <a:lnTo>
                  <a:pt x="77973" y="1620"/>
                </a:lnTo>
                <a:lnTo>
                  <a:pt x="78066" y="1545"/>
                </a:lnTo>
                <a:lnTo>
                  <a:pt x="78234" y="1396"/>
                </a:lnTo>
                <a:lnTo>
                  <a:pt x="78420" y="1210"/>
                </a:lnTo>
                <a:lnTo>
                  <a:pt x="78643" y="968"/>
                </a:lnTo>
                <a:lnTo>
                  <a:pt x="78830" y="745"/>
                </a:lnTo>
                <a:lnTo>
                  <a:pt x="78979" y="521"/>
                </a:lnTo>
                <a:lnTo>
                  <a:pt x="79034" y="428"/>
                </a:lnTo>
                <a:lnTo>
                  <a:pt x="79053" y="354"/>
                </a:lnTo>
                <a:lnTo>
                  <a:pt x="79053" y="279"/>
                </a:lnTo>
                <a:lnTo>
                  <a:pt x="79034" y="242"/>
                </a:lnTo>
                <a:lnTo>
                  <a:pt x="78997" y="223"/>
                </a:lnTo>
                <a:close/>
                <a:moveTo>
                  <a:pt x="87785" y="428"/>
                </a:moveTo>
                <a:lnTo>
                  <a:pt x="87692" y="447"/>
                </a:lnTo>
                <a:lnTo>
                  <a:pt x="87580" y="484"/>
                </a:lnTo>
                <a:lnTo>
                  <a:pt x="87468" y="559"/>
                </a:lnTo>
                <a:lnTo>
                  <a:pt x="87338" y="633"/>
                </a:lnTo>
                <a:lnTo>
                  <a:pt x="87077" y="857"/>
                </a:lnTo>
                <a:lnTo>
                  <a:pt x="86817" y="1099"/>
                </a:lnTo>
                <a:lnTo>
                  <a:pt x="86593" y="1322"/>
                </a:lnTo>
                <a:lnTo>
                  <a:pt x="86426" y="1508"/>
                </a:lnTo>
                <a:lnTo>
                  <a:pt x="86351" y="1638"/>
                </a:lnTo>
                <a:lnTo>
                  <a:pt x="86444" y="1564"/>
                </a:lnTo>
                <a:lnTo>
                  <a:pt x="86631" y="1415"/>
                </a:lnTo>
                <a:lnTo>
                  <a:pt x="87189" y="1061"/>
                </a:lnTo>
                <a:lnTo>
                  <a:pt x="87729" y="708"/>
                </a:lnTo>
                <a:lnTo>
                  <a:pt x="87897" y="577"/>
                </a:lnTo>
                <a:lnTo>
                  <a:pt x="87934" y="521"/>
                </a:lnTo>
                <a:lnTo>
                  <a:pt x="87934" y="503"/>
                </a:lnTo>
                <a:lnTo>
                  <a:pt x="87878" y="447"/>
                </a:lnTo>
                <a:lnTo>
                  <a:pt x="87785" y="428"/>
                </a:lnTo>
                <a:close/>
                <a:moveTo>
                  <a:pt x="54030" y="1638"/>
                </a:moveTo>
                <a:lnTo>
                  <a:pt x="54030" y="1638"/>
                </a:lnTo>
                <a:lnTo>
                  <a:pt x="54030" y="1638"/>
                </a:lnTo>
                <a:close/>
                <a:moveTo>
                  <a:pt x="49543" y="335"/>
                </a:moveTo>
                <a:lnTo>
                  <a:pt x="49450" y="372"/>
                </a:lnTo>
                <a:lnTo>
                  <a:pt x="49376" y="428"/>
                </a:lnTo>
                <a:lnTo>
                  <a:pt x="49283" y="521"/>
                </a:lnTo>
                <a:lnTo>
                  <a:pt x="49134" y="708"/>
                </a:lnTo>
                <a:lnTo>
                  <a:pt x="48985" y="950"/>
                </a:lnTo>
                <a:lnTo>
                  <a:pt x="48724" y="1415"/>
                </a:lnTo>
                <a:lnTo>
                  <a:pt x="48650" y="1583"/>
                </a:lnTo>
                <a:lnTo>
                  <a:pt x="48594" y="1676"/>
                </a:lnTo>
                <a:lnTo>
                  <a:pt x="48873" y="1396"/>
                </a:lnTo>
                <a:lnTo>
                  <a:pt x="49320" y="950"/>
                </a:lnTo>
                <a:lnTo>
                  <a:pt x="49506" y="726"/>
                </a:lnTo>
                <a:lnTo>
                  <a:pt x="49655" y="521"/>
                </a:lnTo>
                <a:lnTo>
                  <a:pt x="49692" y="447"/>
                </a:lnTo>
                <a:lnTo>
                  <a:pt x="49692" y="391"/>
                </a:lnTo>
                <a:lnTo>
                  <a:pt x="49674" y="354"/>
                </a:lnTo>
                <a:lnTo>
                  <a:pt x="49618" y="335"/>
                </a:lnTo>
                <a:close/>
                <a:moveTo>
                  <a:pt x="86668" y="223"/>
                </a:moveTo>
                <a:lnTo>
                  <a:pt x="86593" y="242"/>
                </a:lnTo>
                <a:lnTo>
                  <a:pt x="86519" y="279"/>
                </a:lnTo>
                <a:lnTo>
                  <a:pt x="86426" y="372"/>
                </a:lnTo>
                <a:lnTo>
                  <a:pt x="86202" y="596"/>
                </a:lnTo>
                <a:lnTo>
                  <a:pt x="85979" y="875"/>
                </a:lnTo>
                <a:lnTo>
                  <a:pt x="85774" y="1154"/>
                </a:lnTo>
                <a:lnTo>
                  <a:pt x="85588" y="1415"/>
                </a:lnTo>
                <a:lnTo>
                  <a:pt x="85420" y="1676"/>
                </a:lnTo>
                <a:lnTo>
                  <a:pt x="85718" y="1452"/>
                </a:lnTo>
                <a:lnTo>
                  <a:pt x="85942" y="1247"/>
                </a:lnTo>
                <a:lnTo>
                  <a:pt x="86202" y="1005"/>
                </a:lnTo>
                <a:lnTo>
                  <a:pt x="86444" y="763"/>
                </a:lnTo>
                <a:lnTo>
                  <a:pt x="86631" y="540"/>
                </a:lnTo>
                <a:lnTo>
                  <a:pt x="86686" y="447"/>
                </a:lnTo>
                <a:lnTo>
                  <a:pt x="86724" y="372"/>
                </a:lnTo>
                <a:lnTo>
                  <a:pt x="86742" y="298"/>
                </a:lnTo>
                <a:lnTo>
                  <a:pt x="86724" y="242"/>
                </a:lnTo>
                <a:lnTo>
                  <a:pt x="86705" y="223"/>
                </a:lnTo>
                <a:close/>
                <a:moveTo>
                  <a:pt x="5028" y="335"/>
                </a:moveTo>
                <a:lnTo>
                  <a:pt x="4953" y="372"/>
                </a:lnTo>
                <a:lnTo>
                  <a:pt x="4879" y="428"/>
                </a:lnTo>
                <a:lnTo>
                  <a:pt x="4786" y="521"/>
                </a:lnTo>
                <a:lnTo>
                  <a:pt x="4637" y="708"/>
                </a:lnTo>
                <a:lnTo>
                  <a:pt x="4488" y="950"/>
                </a:lnTo>
                <a:lnTo>
                  <a:pt x="4227" y="1415"/>
                </a:lnTo>
                <a:lnTo>
                  <a:pt x="4134" y="1583"/>
                </a:lnTo>
                <a:lnTo>
                  <a:pt x="4078" y="1676"/>
                </a:lnTo>
                <a:lnTo>
                  <a:pt x="4376" y="1396"/>
                </a:lnTo>
                <a:lnTo>
                  <a:pt x="4804" y="950"/>
                </a:lnTo>
                <a:lnTo>
                  <a:pt x="5009" y="726"/>
                </a:lnTo>
                <a:lnTo>
                  <a:pt x="5158" y="521"/>
                </a:lnTo>
                <a:lnTo>
                  <a:pt x="5177" y="447"/>
                </a:lnTo>
                <a:lnTo>
                  <a:pt x="5195" y="391"/>
                </a:lnTo>
                <a:lnTo>
                  <a:pt x="5177" y="354"/>
                </a:lnTo>
                <a:lnTo>
                  <a:pt x="5121" y="335"/>
                </a:lnTo>
                <a:close/>
                <a:moveTo>
                  <a:pt x="85420" y="1676"/>
                </a:moveTo>
                <a:lnTo>
                  <a:pt x="85420" y="1676"/>
                </a:lnTo>
                <a:lnTo>
                  <a:pt x="85420" y="1676"/>
                </a:lnTo>
                <a:close/>
                <a:moveTo>
                  <a:pt x="91229" y="317"/>
                </a:moveTo>
                <a:lnTo>
                  <a:pt x="91173" y="335"/>
                </a:lnTo>
                <a:lnTo>
                  <a:pt x="91080" y="372"/>
                </a:lnTo>
                <a:lnTo>
                  <a:pt x="90987" y="428"/>
                </a:lnTo>
                <a:lnTo>
                  <a:pt x="90727" y="614"/>
                </a:lnTo>
                <a:lnTo>
                  <a:pt x="90429" y="857"/>
                </a:lnTo>
                <a:lnTo>
                  <a:pt x="89870" y="1359"/>
                </a:lnTo>
                <a:lnTo>
                  <a:pt x="89554" y="1676"/>
                </a:lnTo>
                <a:lnTo>
                  <a:pt x="89647" y="1638"/>
                </a:lnTo>
                <a:lnTo>
                  <a:pt x="89907" y="1490"/>
                </a:lnTo>
                <a:lnTo>
                  <a:pt x="90205" y="1303"/>
                </a:lnTo>
                <a:lnTo>
                  <a:pt x="90410" y="1173"/>
                </a:lnTo>
                <a:lnTo>
                  <a:pt x="90615" y="1024"/>
                </a:lnTo>
                <a:lnTo>
                  <a:pt x="90913" y="819"/>
                </a:lnTo>
                <a:lnTo>
                  <a:pt x="91062" y="689"/>
                </a:lnTo>
                <a:lnTo>
                  <a:pt x="91173" y="577"/>
                </a:lnTo>
                <a:lnTo>
                  <a:pt x="91248" y="466"/>
                </a:lnTo>
                <a:lnTo>
                  <a:pt x="91266" y="410"/>
                </a:lnTo>
                <a:lnTo>
                  <a:pt x="91266" y="354"/>
                </a:lnTo>
                <a:lnTo>
                  <a:pt x="91248" y="335"/>
                </a:lnTo>
                <a:lnTo>
                  <a:pt x="91229" y="317"/>
                </a:lnTo>
                <a:close/>
                <a:moveTo>
                  <a:pt x="12735" y="261"/>
                </a:moveTo>
                <a:lnTo>
                  <a:pt x="12661" y="298"/>
                </a:lnTo>
                <a:lnTo>
                  <a:pt x="12549" y="372"/>
                </a:lnTo>
                <a:lnTo>
                  <a:pt x="12456" y="484"/>
                </a:lnTo>
                <a:lnTo>
                  <a:pt x="12345" y="614"/>
                </a:lnTo>
                <a:lnTo>
                  <a:pt x="12121" y="912"/>
                </a:lnTo>
                <a:lnTo>
                  <a:pt x="11935" y="1210"/>
                </a:lnTo>
                <a:lnTo>
                  <a:pt x="11786" y="1490"/>
                </a:lnTo>
                <a:lnTo>
                  <a:pt x="11711" y="1657"/>
                </a:lnTo>
                <a:lnTo>
                  <a:pt x="11693" y="1694"/>
                </a:lnTo>
                <a:lnTo>
                  <a:pt x="11693" y="1694"/>
                </a:lnTo>
                <a:lnTo>
                  <a:pt x="11730" y="1676"/>
                </a:lnTo>
                <a:lnTo>
                  <a:pt x="11972" y="1452"/>
                </a:lnTo>
                <a:lnTo>
                  <a:pt x="12400" y="1024"/>
                </a:lnTo>
                <a:lnTo>
                  <a:pt x="12605" y="801"/>
                </a:lnTo>
                <a:lnTo>
                  <a:pt x="12773" y="596"/>
                </a:lnTo>
                <a:lnTo>
                  <a:pt x="12866" y="410"/>
                </a:lnTo>
                <a:lnTo>
                  <a:pt x="12884" y="354"/>
                </a:lnTo>
                <a:lnTo>
                  <a:pt x="12866" y="317"/>
                </a:lnTo>
                <a:lnTo>
                  <a:pt x="12847" y="279"/>
                </a:lnTo>
                <a:lnTo>
                  <a:pt x="12810" y="261"/>
                </a:lnTo>
                <a:close/>
                <a:moveTo>
                  <a:pt x="24763" y="223"/>
                </a:moveTo>
                <a:lnTo>
                  <a:pt x="24707" y="261"/>
                </a:lnTo>
                <a:lnTo>
                  <a:pt x="24595" y="335"/>
                </a:lnTo>
                <a:lnTo>
                  <a:pt x="24465" y="428"/>
                </a:lnTo>
                <a:lnTo>
                  <a:pt x="24241" y="670"/>
                </a:lnTo>
                <a:lnTo>
                  <a:pt x="24093" y="819"/>
                </a:lnTo>
                <a:lnTo>
                  <a:pt x="23869" y="1061"/>
                </a:lnTo>
                <a:lnTo>
                  <a:pt x="23776" y="1192"/>
                </a:lnTo>
                <a:lnTo>
                  <a:pt x="23683" y="1341"/>
                </a:lnTo>
                <a:lnTo>
                  <a:pt x="23590" y="1396"/>
                </a:lnTo>
                <a:lnTo>
                  <a:pt x="23515" y="1490"/>
                </a:lnTo>
                <a:lnTo>
                  <a:pt x="23497" y="1564"/>
                </a:lnTo>
                <a:lnTo>
                  <a:pt x="23497" y="1657"/>
                </a:lnTo>
                <a:lnTo>
                  <a:pt x="23515" y="1676"/>
                </a:lnTo>
                <a:lnTo>
                  <a:pt x="23515" y="1694"/>
                </a:lnTo>
                <a:lnTo>
                  <a:pt x="23590" y="1694"/>
                </a:lnTo>
                <a:lnTo>
                  <a:pt x="23850" y="1434"/>
                </a:lnTo>
                <a:lnTo>
                  <a:pt x="24316" y="987"/>
                </a:lnTo>
                <a:lnTo>
                  <a:pt x="24558" y="745"/>
                </a:lnTo>
                <a:lnTo>
                  <a:pt x="24744" y="521"/>
                </a:lnTo>
                <a:lnTo>
                  <a:pt x="24856" y="354"/>
                </a:lnTo>
                <a:lnTo>
                  <a:pt x="24893" y="298"/>
                </a:lnTo>
                <a:lnTo>
                  <a:pt x="24874" y="261"/>
                </a:lnTo>
                <a:lnTo>
                  <a:pt x="24856" y="223"/>
                </a:lnTo>
                <a:close/>
                <a:moveTo>
                  <a:pt x="57251" y="261"/>
                </a:moveTo>
                <a:lnTo>
                  <a:pt x="57158" y="298"/>
                </a:lnTo>
                <a:lnTo>
                  <a:pt x="57065" y="372"/>
                </a:lnTo>
                <a:lnTo>
                  <a:pt x="56953" y="484"/>
                </a:lnTo>
                <a:lnTo>
                  <a:pt x="56842" y="614"/>
                </a:lnTo>
                <a:lnTo>
                  <a:pt x="56637" y="912"/>
                </a:lnTo>
                <a:lnTo>
                  <a:pt x="56432" y="1210"/>
                </a:lnTo>
                <a:lnTo>
                  <a:pt x="56283" y="1490"/>
                </a:lnTo>
                <a:lnTo>
                  <a:pt x="56209" y="1657"/>
                </a:lnTo>
                <a:lnTo>
                  <a:pt x="56209" y="1694"/>
                </a:lnTo>
                <a:lnTo>
                  <a:pt x="56227" y="1676"/>
                </a:lnTo>
                <a:lnTo>
                  <a:pt x="56469" y="1452"/>
                </a:lnTo>
                <a:lnTo>
                  <a:pt x="56898" y="1024"/>
                </a:lnTo>
                <a:lnTo>
                  <a:pt x="57102" y="801"/>
                </a:lnTo>
                <a:lnTo>
                  <a:pt x="57270" y="596"/>
                </a:lnTo>
                <a:lnTo>
                  <a:pt x="57363" y="410"/>
                </a:lnTo>
                <a:lnTo>
                  <a:pt x="57382" y="354"/>
                </a:lnTo>
                <a:lnTo>
                  <a:pt x="57382" y="317"/>
                </a:lnTo>
                <a:lnTo>
                  <a:pt x="57344" y="279"/>
                </a:lnTo>
                <a:lnTo>
                  <a:pt x="57326" y="261"/>
                </a:lnTo>
                <a:close/>
                <a:moveTo>
                  <a:pt x="69260" y="223"/>
                </a:moveTo>
                <a:lnTo>
                  <a:pt x="69204" y="261"/>
                </a:lnTo>
                <a:lnTo>
                  <a:pt x="69092" y="335"/>
                </a:lnTo>
                <a:lnTo>
                  <a:pt x="68962" y="428"/>
                </a:lnTo>
                <a:lnTo>
                  <a:pt x="68739" y="670"/>
                </a:lnTo>
                <a:lnTo>
                  <a:pt x="68608" y="819"/>
                </a:lnTo>
                <a:lnTo>
                  <a:pt x="68385" y="1061"/>
                </a:lnTo>
                <a:lnTo>
                  <a:pt x="68273" y="1192"/>
                </a:lnTo>
                <a:lnTo>
                  <a:pt x="68180" y="1341"/>
                </a:lnTo>
                <a:lnTo>
                  <a:pt x="68087" y="1396"/>
                </a:lnTo>
                <a:lnTo>
                  <a:pt x="68031" y="1490"/>
                </a:lnTo>
                <a:lnTo>
                  <a:pt x="67994" y="1564"/>
                </a:lnTo>
                <a:lnTo>
                  <a:pt x="68013" y="1657"/>
                </a:lnTo>
                <a:lnTo>
                  <a:pt x="68013" y="1676"/>
                </a:lnTo>
                <a:lnTo>
                  <a:pt x="68031" y="1694"/>
                </a:lnTo>
                <a:lnTo>
                  <a:pt x="68087" y="1694"/>
                </a:lnTo>
                <a:lnTo>
                  <a:pt x="68366" y="1434"/>
                </a:lnTo>
                <a:lnTo>
                  <a:pt x="68832" y="987"/>
                </a:lnTo>
                <a:lnTo>
                  <a:pt x="69055" y="745"/>
                </a:lnTo>
                <a:lnTo>
                  <a:pt x="69241" y="521"/>
                </a:lnTo>
                <a:lnTo>
                  <a:pt x="69372" y="354"/>
                </a:lnTo>
                <a:lnTo>
                  <a:pt x="69390" y="298"/>
                </a:lnTo>
                <a:lnTo>
                  <a:pt x="69390" y="261"/>
                </a:lnTo>
                <a:lnTo>
                  <a:pt x="69353" y="223"/>
                </a:lnTo>
                <a:close/>
                <a:moveTo>
                  <a:pt x="9533" y="1638"/>
                </a:moveTo>
                <a:lnTo>
                  <a:pt x="9515" y="1657"/>
                </a:lnTo>
                <a:lnTo>
                  <a:pt x="9496" y="1713"/>
                </a:lnTo>
                <a:lnTo>
                  <a:pt x="9533" y="1638"/>
                </a:lnTo>
                <a:close/>
                <a:moveTo>
                  <a:pt x="33420" y="335"/>
                </a:moveTo>
                <a:lnTo>
                  <a:pt x="33364" y="354"/>
                </a:lnTo>
                <a:lnTo>
                  <a:pt x="33308" y="372"/>
                </a:lnTo>
                <a:lnTo>
                  <a:pt x="33178" y="466"/>
                </a:lnTo>
                <a:lnTo>
                  <a:pt x="33048" y="577"/>
                </a:lnTo>
                <a:lnTo>
                  <a:pt x="32806" y="838"/>
                </a:lnTo>
                <a:lnTo>
                  <a:pt x="32675" y="987"/>
                </a:lnTo>
                <a:lnTo>
                  <a:pt x="32564" y="1154"/>
                </a:lnTo>
                <a:lnTo>
                  <a:pt x="32415" y="1434"/>
                </a:lnTo>
                <a:lnTo>
                  <a:pt x="32322" y="1657"/>
                </a:lnTo>
                <a:lnTo>
                  <a:pt x="32322" y="1713"/>
                </a:lnTo>
                <a:lnTo>
                  <a:pt x="32359" y="1694"/>
                </a:lnTo>
                <a:lnTo>
                  <a:pt x="32601" y="1471"/>
                </a:lnTo>
                <a:lnTo>
                  <a:pt x="33029" y="1061"/>
                </a:lnTo>
                <a:lnTo>
                  <a:pt x="33234" y="857"/>
                </a:lnTo>
                <a:lnTo>
                  <a:pt x="33383" y="652"/>
                </a:lnTo>
                <a:lnTo>
                  <a:pt x="33457" y="559"/>
                </a:lnTo>
                <a:lnTo>
                  <a:pt x="33495" y="484"/>
                </a:lnTo>
                <a:lnTo>
                  <a:pt x="33513" y="428"/>
                </a:lnTo>
                <a:lnTo>
                  <a:pt x="33495" y="372"/>
                </a:lnTo>
                <a:lnTo>
                  <a:pt x="33457" y="354"/>
                </a:lnTo>
                <a:lnTo>
                  <a:pt x="33420" y="335"/>
                </a:lnTo>
                <a:close/>
                <a:moveTo>
                  <a:pt x="54030" y="1638"/>
                </a:moveTo>
                <a:lnTo>
                  <a:pt x="54012" y="1657"/>
                </a:lnTo>
                <a:lnTo>
                  <a:pt x="53993" y="1713"/>
                </a:lnTo>
                <a:lnTo>
                  <a:pt x="54030" y="1638"/>
                </a:lnTo>
                <a:close/>
                <a:moveTo>
                  <a:pt x="77917" y="335"/>
                </a:moveTo>
                <a:lnTo>
                  <a:pt x="77880" y="354"/>
                </a:lnTo>
                <a:lnTo>
                  <a:pt x="77806" y="372"/>
                </a:lnTo>
                <a:lnTo>
                  <a:pt x="77694" y="466"/>
                </a:lnTo>
                <a:lnTo>
                  <a:pt x="77545" y="577"/>
                </a:lnTo>
                <a:lnTo>
                  <a:pt x="77303" y="838"/>
                </a:lnTo>
                <a:lnTo>
                  <a:pt x="77173" y="987"/>
                </a:lnTo>
                <a:lnTo>
                  <a:pt x="77061" y="1154"/>
                </a:lnTo>
                <a:lnTo>
                  <a:pt x="76931" y="1434"/>
                </a:lnTo>
                <a:lnTo>
                  <a:pt x="76819" y="1657"/>
                </a:lnTo>
                <a:lnTo>
                  <a:pt x="76819" y="1713"/>
                </a:lnTo>
                <a:lnTo>
                  <a:pt x="76837" y="1713"/>
                </a:lnTo>
                <a:lnTo>
                  <a:pt x="76856" y="1694"/>
                </a:lnTo>
                <a:lnTo>
                  <a:pt x="77098" y="1471"/>
                </a:lnTo>
                <a:lnTo>
                  <a:pt x="77526" y="1061"/>
                </a:lnTo>
                <a:lnTo>
                  <a:pt x="77731" y="857"/>
                </a:lnTo>
                <a:lnTo>
                  <a:pt x="77899" y="652"/>
                </a:lnTo>
                <a:lnTo>
                  <a:pt x="77955" y="559"/>
                </a:lnTo>
                <a:lnTo>
                  <a:pt x="77992" y="484"/>
                </a:lnTo>
                <a:lnTo>
                  <a:pt x="78010" y="428"/>
                </a:lnTo>
                <a:lnTo>
                  <a:pt x="77992" y="372"/>
                </a:lnTo>
                <a:lnTo>
                  <a:pt x="77973" y="354"/>
                </a:lnTo>
                <a:lnTo>
                  <a:pt x="77917" y="335"/>
                </a:lnTo>
                <a:close/>
                <a:moveTo>
                  <a:pt x="80189" y="75"/>
                </a:moveTo>
                <a:lnTo>
                  <a:pt x="80133" y="93"/>
                </a:lnTo>
                <a:lnTo>
                  <a:pt x="80077" y="112"/>
                </a:lnTo>
                <a:lnTo>
                  <a:pt x="79965" y="205"/>
                </a:lnTo>
                <a:lnTo>
                  <a:pt x="79854" y="335"/>
                </a:lnTo>
                <a:lnTo>
                  <a:pt x="79649" y="596"/>
                </a:lnTo>
                <a:lnTo>
                  <a:pt x="79518" y="763"/>
                </a:lnTo>
                <a:lnTo>
                  <a:pt x="79407" y="894"/>
                </a:lnTo>
                <a:lnTo>
                  <a:pt x="79276" y="1024"/>
                </a:lnTo>
                <a:lnTo>
                  <a:pt x="79165" y="1136"/>
                </a:lnTo>
                <a:lnTo>
                  <a:pt x="79053" y="1266"/>
                </a:lnTo>
                <a:lnTo>
                  <a:pt x="78941" y="1415"/>
                </a:lnTo>
                <a:lnTo>
                  <a:pt x="78867" y="1545"/>
                </a:lnTo>
                <a:lnTo>
                  <a:pt x="78811" y="1657"/>
                </a:lnTo>
                <a:lnTo>
                  <a:pt x="78811" y="1694"/>
                </a:lnTo>
                <a:lnTo>
                  <a:pt x="78830" y="1713"/>
                </a:lnTo>
                <a:lnTo>
                  <a:pt x="78867" y="1694"/>
                </a:lnTo>
                <a:lnTo>
                  <a:pt x="78923" y="1657"/>
                </a:lnTo>
                <a:lnTo>
                  <a:pt x="79258" y="1396"/>
                </a:lnTo>
                <a:lnTo>
                  <a:pt x="79500" y="1173"/>
                </a:lnTo>
                <a:lnTo>
                  <a:pt x="79779" y="912"/>
                </a:lnTo>
                <a:lnTo>
                  <a:pt x="80021" y="652"/>
                </a:lnTo>
                <a:lnTo>
                  <a:pt x="80207" y="410"/>
                </a:lnTo>
                <a:lnTo>
                  <a:pt x="80263" y="298"/>
                </a:lnTo>
                <a:lnTo>
                  <a:pt x="80300" y="205"/>
                </a:lnTo>
                <a:lnTo>
                  <a:pt x="80300" y="130"/>
                </a:lnTo>
                <a:lnTo>
                  <a:pt x="80282" y="112"/>
                </a:lnTo>
                <a:lnTo>
                  <a:pt x="80263" y="93"/>
                </a:lnTo>
                <a:lnTo>
                  <a:pt x="80226" y="75"/>
                </a:lnTo>
                <a:close/>
                <a:moveTo>
                  <a:pt x="9570" y="168"/>
                </a:moveTo>
                <a:lnTo>
                  <a:pt x="9515" y="205"/>
                </a:lnTo>
                <a:lnTo>
                  <a:pt x="9459" y="223"/>
                </a:lnTo>
                <a:lnTo>
                  <a:pt x="9347" y="335"/>
                </a:lnTo>
                <a:lnTo>
                  <a:pt x="9217" y="466"/>
                </a:lnTo>
                <a:lnTo>
                  <a:pt x="8993" y="763"/>
                </a:lnTo>
                <a:lnTo>
                  <a:pt x="8844" y="950"/>
                </a:lnTo>
                <a:lnTo>
                  <a:pt x="8546" y="1266"/>
                </a:lnTo>
                <a:lnTo>
                  <a:pt x="8379" y="1452"/>
                </a:lnTo>
                <a:lnTo>
                  <a:pt x="8342" y="1527"/>
                </a:lnTo>
                <a:lnTo>
                  <a:pt x="8323" y="1564"/>
                </a:lnTo>
                <a:lnTo>
                  <a:pt x="8323" y="1620"/>
                </a:lnTo>
                <a:lnTo>
                  <a:pt x="8342" y="1694"/>
                </a:lnTo>
                <a:lnTo>
                  <a:pt x="8342" y="1713"/>
                </a:lnTo>
                <a:lnTo>
                  <a:pt x="8360" y="1732"/>
                </a:lnTo>
                <a:lnTo>
                  <a:pt x="8397" y="1732"/>
                </a:lnTo>
                <a:lnTo>
                  <a:pt x="8435" y="1694"/>
                </a:lnTo>
                <a:lnTo>
                  <a:pt x="8677" y="1434"/>
                </a:lnTo>
                <a:lnTo>
                  <a:pt x="9142" y="950"/>
                </a:lnTo>
                <a:lnTo>
                  <a:pt x="9366" y="689"/>
                </a:lnTo>
                <a:lnTo>
                  <a:pt x="9552" y="466"/>
                </a:lnTo>
                <a:lnTo>
                  <a:pt x="9664" y="279"/>
                </a:lnTo>
                <a:lnTo>
                  <a:pt x="9682" y="223"/>
                </a:lnTo>
                <a:lnTo>
                  <a:pt x="9664" y="186"/>
                </a:lnTo>
                <a:lnTo>
                  <a:pt x="9626" y="168"/>
                </a:lnTo>
                <a:close/>
                <a:moveTo>
                  <a:pt x="29082" y="354"/>
                </a:moveTo>
                <a:lnTo>
                  <a:pt x="28989" y="391"/>
                </a:lnTo>
                <a:lnTo>
                  <a:pt x="28896" y="466"/>
                </a:lnTo>
                <a:lnTo>
                  <a:pt x="28784" y="559"/>
                </a:lnTo>
                <a:lnTo>
                  <a:pt x="28673" y="670"/>
                </a:lnTo>
                <a:lnTo>
                  <a:pt x="28431" y="950"/>
                </a:lnTo>
                <a:lnTo>
                  <a:pt x="28207" y="1247"/>
                </a:lnTo>
                <a:lnTo>
                  <a:pt x="28040" y="1508"/>
                </a:lnTo>
                <a:lnTo>
                  <a:pt x="27928" y="1676"/>
                </a:lnTo>
                <a:lnTo>
                  <a:pt x="27909" y="1732"/>
                </a:lnTo>
                <a:lnTo>
                  <a:pt x="28188" y="1508"/>
                </a:lnTo>
                <a:lnTo>
                  <a:pt x="28654" y="1099"/>
                </a:lnTo>
                <a:lnTo>
                  <a:pt x="28896" y="875"/>
                </a:lnTo>
                <a:lnTo>
                  <a:pt x="29082" y="652"/>
                </a:lnTo>
                <a:lnTo>
                  <a:pt x="29212" y="503"/>
                </a:lnTo>
                <a:lnTo>
                  <a:pt x="29231" y="447"/>
                </a:lnTo>
                <a:lnTo>
                  <a:pt x="29231" y="391"/>
                </a:lnTo>
                <a:lnTo>
                  <a:pt x="29194" y="372"/>
                </a:lnTo>
                <a:lnTo>
                  <a:pt x="29157" y="354"/>
                </a:lnTo>
                <a:close/>
                <a:moveTo>
                  <a:pt x="32322" y="372"/>
                </a:moveTo>
                <a:lnTo>
                  <a:pt x="32210" y="391"/>
                </a:lnTo>
                <a:lnTo>
                  <a:pt x="32080" y="466"/>
                </a:lnTo>
                <a:lnTo>
                  <a:pt x="31968" y="540"/>
                </a:lnTo>
                <a:lnTo>
                  <a:pt x="31875" y="633"/>
                </a:lnTo>
                <a:lnTo>
                  <a:pt x="31670" y="857"/>
                </a:lnTo>
                <a:lnTo>
                  <a:pt x="31521" y="1043"/>
                </a:lnTo>
                <a:lnTo>
                  <a:pt x="31409" y="1210"/>
                </a:lnTo>
                <a:lnTo>
                  <a:pt x="31279" y="1452"/>
                </a:lnTo>
                <a:lnTo>
                  <a:pt x="31186" y="1657"/>
                </a:lnTo>
                <a:lnTo>
                  <a:pt x="31149" y="1732"/>
                </a:lnTo>
                <a:lnTo>
                  <a:pt x="31391" y="1490"/>
                </a:lnTo>
                <a:lnTo>
                  <a:pt x="31633" y="1266"/>
                </a:lnTo>
                <a:lnTo>
                  <a:pt x="32117" y="838"/>
                </a:lnTo>
                <a:lnTo>
                  <a:pt x="32247" y="708"/>
                </a:lnTo>
                <a:lnTo>
                  <a:pt x="32415" y="559"/>
                </a:lnTo>
                <a:lnTo>
                  <a:pt x="32471" y="466"/>
                </a:lnTo>
                <a:lnTo>
                  <a:pt x="32471" y="447"/>
                </a:lnTo>
                <a:lnTo>
                  <a:pt x="32471" y="410"/>
                </a:lnTo>
                <a:lnTo>
                  <a:pt x="32471" y="391"/>
                </a:lnTo>
                <a:lnTo>
                  <a:pt x="32433" y="372"/>
                </a:lnTo>
                <a:close/>
                <a:moveTo>
                  <a:pt x="54068" y="168"/>
                </a:moveTo>
                <a:lnTo>
                  <a:pt x="54030" y="205"/>
                </a:lnTo>
                <a:lnTo>
                  <a:pt x="53974" y="223"/>
                </a:lnTo>
                <a:lnTo>
                  <a:pt x="53844" y="335"/>
                </a:lnTo>
                <a:lnTo>
                  <a:pt x="53714" y="466"/>
                </a:lnTo>
                <a:lnTo>
                  <a:pt x="53490" y="763"/>
                </a:lnTo>
                <a:lnTo>
                  <a:pt x="53360" y="950"/>
                </a:lnTo>
                <a:lnTo>
                  <a:pt x="53062" y="1266"/>
                </a:lnTo>
                <a:lnTo>
                  <a:pt x="52895" y="1452"/>
                </a:lnTo>
                <a:lnTo>
                  <a:pt x="52839" y="1527"/>
                </a:lnTo>
                <a:lnTo>
                  <a:pt x="52820" y="1564"/>
                </a:lnTo>
                <a:lnTo>
                  <a:pt x="52820" y="1620"/>
                </a:lnTo>
                <a:lnTo>
                  <a:pt x="52839" y="1694"/>
                </a:lnTo>
                <a:lnTo>
                  <a:pt x="52857" y="1713"/>
                </a:lnTo>
                <a:lnTo>
                  <a:pt x="52876" y="1732"/>
                </a:lnTo>
                <a:lnTo>
                  <a:pt x="52895" y="1732"/>
                </a:lnTo>
                <a:lnTo>
                  <a:pt x="52932" y="1694"/>
                </a:lnTo>
                <a:lnTo>
                  <a:pt x="53193" y="1434"/>
                </a:lnTo>
                <a:lnTo>
                  <a:pt x="53639" y="950"/>
                </a:lnTo>
                <a:lnTo>
                  <a:pt x="53863" y="689"/>
                </a:lnTo>
                <a:lnTo>
                  <a:pt x="54049" y="466"/>
                </a:lnTo>
                <a:lnTo>
                  <a:pt x="54161" y="279"/>
                </a:lnTo>
                <a:lnTo>
                  <a:pt x="54179" y="223"/>
                </a:lnTo>
                <a:lnTo>
                  <a:pt x="54161" y="186"/>
                </a:lnTo>
                <a:lnTo>
                  <a:pt x="54123" y="168"/>
                </a:lnTo>
                <a:close/>
                <a:moveTo>
                  <a:pt x="73579" y="354"/>
                </a:moveTo>
                <a:lnTo>
                  <a:pt x="73505" y="391"/>
                </a:lnTo>
                <a:lnTo>
                  <a:pt x="73393" y="466"/>
                </a:lnTo>
                <a:lnTo>
                  <a:pt x="73281" y="559"/>
                </a:lnTo>
                <a:lnTo>
                  <a:pt x="73170" y="670"/>
                </a:lnTo>
                <a:lnTo>
                  <a:pt x="72928" y="950"/>
                </a:lnTo>
                <a:lnTo>
                  <a:pt x="72723" y="1247"/>
                </a:lnTo>
                <a:lnTo>
                  <a:pt x="72537" y="1508"/>
                </a:lnTo>
                <a:lnTo>
                  <a:pt x="72425" y="1676"/>
                </a:lnTo>
                <a:lnTo>
                  <a:pt x="72406" y="1732"/>
                </a:lnTo>
                <a:lnTo>
                  <a:pt x="72686" y="1508"/>
                </a:lnTo>
                <a:lnTo>
                  <a:pt x="73151" y="1099"/>
                </a:lnTo>
                <a:lnTo>
                  <a:pt x="73393" y="875"/>
                </a:lnTo>
                <a:lnTo>
                  <a:pt x="73579" y="652"/>
                </a:lnTo>
                <a:lnTo>
                  <a:pt x="73710" y="503"/>
                </a:lnTo>
                <a:lnTo>
                  <a:pt x="73728" y="447"/>
                </a:lnTo>
                <a:lnTo>
                  <a:pt x="73728" y="391"/>
                </a:lnTo>
                <a:lnTo>
                  <a:pt x="73691" y="372"/>
                </a:lnTo>
                <a:lnTo>
                  <a:pt x="73672" y="354"/>
                </a:lnTo>
                <a:close/>
                <a:moveTo>
                  <a:pt x="76819" y="372"/>
                </a:moveTo>
                <a:lnTo>
                  <a:pt x="76707" y="391"/>
                </a:lnTo>
                <a:lnTo>
                  <a:pt x="76595" y="466"/>
                </a:lnTo>
                <a:lnTo>
                  <a:pt x="76484" y="540"/>
                </a:lnTo>
                <a:lnTo>
                  <a:pt x="76372" y="633"/>
                </a:lnTo>
                <a:lnTo>
                  <a:pt x="76167" y="857"/>
                </a:lnTo>
                <a:lnTo>
                  <a:pt x="76018" y="1043"/>
                </a:lnTo>
                <a:lnTo>
                  <a:pt x="75907" y="1210"/>
                </a:lnTo>
                <a:lnTo>
                  <a:pt x="75776" y="1452"/>
                </a:lnTo>
                <a:lnTo>
                  <a:pt x="75683" y="1657"/>
                </a:lnTo>
                <a:lnTo>
                  <a:pt x="75665" y="1732"/>
                </a:lnTo>
                <a:lnTo>
                  <a:pt x="75888" y="1490"/>
                </a:lnTo>
                <a:lnTo>
                  <a:pt x="76130" y="1266"/>
                </a:lnTo>
                <a:lnTo>
                  <a:pt x="76614" y="838"/>
                </a:lnTo>
                <a:lnTo>
                  <a:pt x="76744" y="708"/>
                </a:lnTo>
                <a:lnTo>
                  <a:pt x="76912" y="559"/>
                </a:lnTo>
                <a:lnTo>
                  <a:pt x="76968" y="466"/>
                </a:lnTo>
                <a:lnTo>
                  <a:pt x="76986" y="447"/>
                </a:lnTo>
                <a:lnTo>
                  <a:pt x="76986" y="410"/>
                </a:lnTo>
                <a:lnTo>
                  <a:pt x="76968" y="391"/>
                </a:lnTo>
                <a:lnTo>
                  <a:pt x="76931" y="372"/>
                </a:lnTo>
                <a:close/>
                <a:moveTo>
                  <a:pt x="83391" y="261"/>
                </a:moveTo>
                <a:lnTo>
                  <a:pt x="83298" y="298"/>
                </a:lnTo>
                <a:lnTo>
                  <a:pt x="83186" y="372"/>
                </a:lnTo>
                <a:lnTo>
                  <a:pt x="83075" y="466"/>
                </a:lnTo>
                <a:lnTo>
                  <a:pt x="82963" y="596"/>
                </a:lnTo>
                <a:lnTo>
                  <a:pt x="82702" y="875"/>
                </a:lnTo>
                <a:lnTo>
                  <a:pt x="82479" y="1192"/>
                </a:lnTo>
                <a:lnTo>
                  <a:pt x="82293" y="1471"/>
                </a:lnTo>
                <a:lnTo>
                  <a:pt x="82162" y="1657"/>
                </a:lnTo>
                <a:lnTo>
                  <a:pt x="82125" y="1732"/>
                </a:lnTo>
                <a:lnTo>
                  <a:pt x="82255" y="1657"/>
                </a:lnTo>
                <a:lnTo>
                  <a:pt x="82460" y="1490"/>
                </a:lnTo>
                <a:lnTo>
                  <a:pt x="82702" y="1285"/>
                </a:lnTo>
                <a:lnTo>
                  <a:pt x="82963" y="1061"/>
                </a:lnTo>
                <a:lnTo>
                  <a:pt x="83205" y="819"/>
                </a:lnTo>
                <a:lnTo>
                  <a:pt x="83391" y="614"/>
                </a:lnTo>
                <a:lnTo>
                  <a:pt x="83466" y="521"/>
                </a:lnTo>
                <a:lnTo>
                  <a:pt x="83521" y="428"/>
                </a:lnTo>
                <a:lnTo>
                  <a:pt x="83540" y="354"/>
                </a:lnTo>
                <a:lnTo>
                  <a:pt x="83521" y="317"/>
                </a:lnTo>
                <a:lnTo>
                  <a:pt x="83503" y="279"/>
                </a:lnTo>
                <a:lnTo>
                  <a:pt x="83466" y="261"/>
                </a:lnTo>
                <a:close/>
                <a:moveTo>
                  <a:pt x="31112" y="447"/>
                </a:moveTo>
                <a:lnTo>
                  <a:pt x="31056" y="466"/>
                </a:lnTo>
                <a:lnTo>
                  <a:pt x="31000" y="503"/>
                </a:lnTo>
                <a:lnTo>
                  <a:pt x="30925" y="577"/>
                </a:lnTo>
                <a:lnTo>
                  <a:pt x="30776" y="782"/>
                </a:lnTo>
                <a:lnTo>
                  <a:pt x="30627" y="1024"/>
                </a:lnTo>
                <a:lnTo>
                  <a:pt x="30385" y="1508"/>
                </a:lnTo>
                <a:lnTo>
                  <a:pt x="30255" y="1750"/>
                </a:lnTo>
                <a:lnTo>
                  <a:pt x="30460" y="1527"/>
                </a:lnTo>
                <a:lnTo>
                  <a:pt x="30814" y="1136"/>
                </a:lnTo>
                <a:lnTo>
                  <a:pt x="30981" y="912"/>
                </a:lnTo>
                <a:lnTo>
                  <a:pt x="31112" y="708"/>
                </a:lnTo>
                <a:lnTo>
                  <a:pt x="31167" y="633"/>
                </a:lnTo>
                <a:lnTo>
                  <a:pt x="31186" y="559"/>
                </a:lnTo>
                <a:lnTo>
                  <a:pt x="31186" y="503"/>
                </a:lnTo>
                <a:lnTo>
                  <a:pt x="31167" y="466"/>
                </a:lnTo>
                <a:lnTo>
                  <a:pt x="31112" y="447"/>
                </a:lnTo>
                <a:close/>
                <a:moveTo>
                  <a:pt x="44200" y="298"/>
                </a:moveTo>
                <a:lnTo>
                  <a:pt x="44107" y="354"/>
                </a:lnTo>
                <a:lnTo>
                  <a:pt x="44014" y="428"/>
                </a:lnTo>
                <a:lnTo>
                  <a:pt x="43921" y="521"/>
                </a:lnTo>
                <a:lnTo>
                  <a:pt x="43828" y="633"/>
                </a:lnTo>
                <a:lnTo>
                  <a:pt x="43623" y="912"/>
                </a:lnTo>
                <a:lnTo>
                  <a:pt x="43455" y="1210"/>
                </a:lnTo>
                <a:lnTo>
                  <a:pt x="43306" y="1471"/>
                </a:lnTo>
                <a:lnTo>
                  <a:pt x="43157" y="1750"/>
                </a:lnTo>
                <a:lnTo>
                  <a:pt x="43809" y="1043"/>
                </a:lnTo>
                <a:lnTo>
                  <a:pt x="44200" y="577"/>
                </a:lnTo>
                <a:lnTo>
                  <a:pt x="44312" y="410"/>
                </a:lnTo>
                <a:lnTo>
                  <a:pt x="44349" y="354"/>
                </a:lnTo>
                <a:lnTo>
                  <a:pt x="44330" y="335"/>
                </a:lnTo>
                <a:lnTo>
                  <a:pt x="44312" y="317"/>
                </a:lnTo>
                <a:lnTo>
                  <a:pt x="44274" y="298"/>
                </a:lnTo>
                <a:close/>
                <a:moveTo>
                  <a:pt x="75627" y="447"/>
                </a:moveTo>
                <a:lnTo>
                  <a:pt x="75571" y="466"/>
                </a:lnTo>
                <a:lnTo>
                  <a:pt x="75497" y="503"/>
                </a:lnTo>
                <a:lnTo>
                  <a:pt x="75441" y="577"/>
                </a:lnTo>
                <a:lnTo>
                  <a:pt x="75292" y="782"/>
                </a:lnTo>
                <a:lnTo>
                  <a:pt x="75143" y="1024"/>
                </a:lnTo>
                <a:lnTo>
                  <a:pt x="74883" y="1508"/>
                </a:lnTo>
                <a:lnTo>
                  <a:pt x="74752" y="1750"/>
                </a:lnTo>
                <a:lnTo>
                  <a:pt x="74957" y="1527"/>
                </a:lnTo>
                <a:lnTo>
                  <a:pt x="75311" y="1136"/>
                </a:lnTo>
                <a:lnTo>
                  <a:pt x="75478" y="912"/>
                </a:lnTo>
                <a:lnTo>
                  <a:pt x="75609" y="708"/>
                </a:lnTo>
                <a:lnTo>
                  <a:pt x="75665" y="633"/>
                </a:lnTo>
                <a:lnTo>
                  <a:pt x="75683" y="559"/>
                </a:lnTo>
                <a:lnTo>
                  <a:pt x="75702" y="503"/>
                </a:lnTo>
                <a:lnTo>
                  <a:pt x="75665" y="466"/>
                </a:lnTo>
                <a:lnTo>
                  <a:pt x="75627" y="447"/>
                </a:lnTo>
                <a:close/>
                <a:moveTo>
                  <a:pt x="30255" y="1750"/>
                </a:moveTo>
                <a:lnTo>
                  <a:pt x="30255" y="1750"/>
                </a:lnTo>
                <a:lnTo>
                  <a:pt x="30255" y="1750"/>
                </a:lnTo>
                <a:close/>
                <a:moveTo>
                  <a:pt x="74752" y="1750"/>
                </a:moveTo>
                <a:lnTo>
                  <a:pt x="74752" y="1750"/>
                </a:lnTo>
                <a:lnTo>
                  <a:pt x="74752" y="1750"/>
                </a:lnTo>
                <a:close/>
                <a:moveTo>
                  <a:pt x="92290" y="298"/>
                </a:moveTo>
                <a:lnTo>
                  <a:pt x="92216" y="317"/>
                </a:lnTo>
                <a:lnTo>
                  <a:pt x="92123" y="354"/>
                </a:lnTo>
                <a:lnTo>
                  <a:pt x="92030" y="410"/>
                </a:lnTo>
                <a:lnTo>
                  <a:pt x="91769" y="596"/>
                </a:lnTo>
                <a:lnTo>
                  <a:pt x="91471" y="819"/>
                </a:lnTo>
                <a:lnTo>
                  <a:pt x="91192" y="1080"/>
                </a:lnTo>
                <a:lnTo>
                  <a:pt x="90931" y="1322"/>
                </a:lnTo>
                <a:lnTo>
                  <a:pt x="90633" y="1620"/>
                </a:lnTo>
                <a:lnTo>
                  <a:pt x="90596" y="1676"/>
                </a:lnTo>
                <a:lnTo>
                  <a:pt x="90578" y="1713"/>
                </a:lnTo>
                <a:lnTo>
                  <a:pt x="90596" y="1732"/>
                </a:lnTo>
                <a:lnTo>
                  <a:pt x="90615" y="1750"/>
                </a:lnTo>
                <a:lnTo>
                  <a:pt x="90689" y="1732"/>
                </a:lnTo>
                <a:lnTo>
                  <a:pt x="90820" y="1676"/>
                </a:lnTo>
                <a:lnTo>
                  <a:pt x="91006" y="1583"/>
                </a:lnTo>
                <a:lnTo>
                  <a:pt x="91024" y="1564"/>
                </a:lnTo>
                <a:lnTo>
                  <a:pt x="90969" y="1583"/>
                </a:lnTo>
                <a:lnTo>
                  <a:pt x="91118" y="1490"/>
                </a:lnTo>
                <a:lnTo>
                  <a:pt x="91266" y="1378"/>
                </a:lnTo>
                <a:lnTo>
                  <a:pt x="91397" y="1247"/>
                </a:lnTo>
                <a:lnTo>
                  <a:pt x="91527" y="1136"/>
                </a:lnTo>
                <a:lnTo>
                  <a:pt x="91732" y="987"/>
                </a:lnTo>
                <a:lnTo>
                  <a:pt x="92030" y="763"/>
                </a:lnTo>
                <a:lnTo>
                  <a:pt x="92179" y="633"/>
                </a:lnTo>
                <a:lnTo>
                  <a:pt x="92290" y="521"/>
                </a:lnTo>
                <a:lnTo>
                  <a:pt x="92328" y="466"/>
                </a:lnTo>
                <a:lnTo>
                  <a:pt x="92346" y="410"/>
                </a:lnTo>
                <a:lnTo>
                  <a:pt x="92365" y="372"/>
                </a:lnTo>
                <a:lnTo>
                  <a:pt x="92346" y="335"/>
                </a:lnTo>
                <a:lnTo>
                  <a:pt x="92290" y="298"/>
                </a:lnTo>
                <a:close/>
                <a:moveTo>
                  <a:pt x="25675" y="298"/>
                </a:moveTo>
                <a:lnTo>
                  <a:pt x="25638" y="317"/>
                </a:lnTo>
                <a:lnTo>
                  <a:pt x="25526" y="410"/>
                </a:lnTo>
                <a:lnTo>
                  <a:pt x="25433" y="521"/>
                </a:lnTo>
                <a:lnTo>
                  <a:pt x="25340" y="670"/>
                </a:lnTo>
                <a:lnTo>
                  <a:pt x="25154" y="968"/>
                </a:lnTo>
                <a:lnTo>
                  <a:pt x="25042" y="1154"/>
                </a:lnTo>
                <a:lnTo>
                  <a:pt x="24856" y="1527"/>
                </a:lnTo>
                <a:lnTo>
                  <a:pt x="24763" y="1732"/>
                </a:lnTo>
                <a:lnTo>
                  <a:pt x="24763" y="1769"/>
                </a:lnTo>
                <a:lnTo>
                  <a:pt x="24781" y="1750"/>
                </a:lnTo>
                <a:lnTo>
                  <a:pt x="25042" y="1471"/>
                </a:lnTo>
                <a:lnTo>
                  <a:pt x="25247" y="1229"/>
                </a:lnTo>
                <a:lnTo>
                  <a:pt x="25470" y="968"/>
                </a:lnTo>
                <a:lnTo>
                  <a:pt x="25638" y="726"/>
                </a:lnTo>
                <a:lnTo>
                  <a:pt x="25768" y="503"/>
                </a:lnTo>
                <a:lnTo>
                  <a:pt x="25805" y="428"/>
                </a:lnTo>
                <a:lnTo>
                  <a:pt x="25805" y="354"/>
                </a:lnTo>
                <a:lnTo>
                  <a:pt x="25768" y="317"/>
                </a:lnTo>
                <a:lnTo>
                  <a:pt x="25712" y="298"/>
                </a:lnTo>
                <a:close/>
                <a:moveTo>
                  <a:pt x="26848" y="298"/>
                </a:moveTo>
                <a:lnTo>
                  <a:pt x="26755" y="354"/>
                </a:lnTo>
                <a:lnTo>
                  <a:pt x="26643" y="466"/>
                </a:lnTo>
                <a:lnTo>
                  <a:pt x="26531" y="596"/>
                </a:lnTo>
                <a:lnTo>
                  <a:pt x="26327" y="875"/>
                </a:lnTo>
                <a:lnTo>
                  <a:pt x="26215" y="1043"/>
                </a:lnTo>
                <a:lnTo>
                  <a:pt x="26122" y="1210"/>
                </a:lnTo>
                <a:lnTo>
                  <a:pt x="25973" y="1490"/>
                </a:lnTo>
                <a:lnTo>
                  <a:pt x="25880" y="1713"/>
                </a:lnTo>
                <a:lnTo>
                  <a:pt x="25861" y="1769"/>
                </a:lnTo>
                <a:lnTo>
                  <a:pt x="25880" y="1769"/>
                </a:lnTo>
                <a:lnTo>
                  <a:pt x="26103" y="1527"/>
                </a:lnTo>
                <a:lnTo>
                  <a:pt x="26513" y="1061"/>
                </a:lnTo>
                <a:lnTo>
                  <a:pt x="26699" y="819"/>
                </a:lnTo>
                <a:lnTo>
                  <a:pt x="26848" y="596"/>
                </a:lnTo>
                <a:lnTo>
                  <a:pt x="26904" y="503"/>
                </a:lnTo>
                <a:lnTo>
                  <a:pt x="26941" y="410"/>
                </a:lnTo>
                <a:lnTo>
                  <a:pt x="26941" y="354"/>
                </a:lnTo>
                <a:lnTo>
                  <a:pt x="26922" y="317"/>
                </a:lnTo>
                <a:lnTo>
                  <a:pt x="26885" y="298"/>
                </a:lnTo>
                <a:close/>
                <a:moveTo>
                  <a:pt x="70172" y="298"/>
                </a:moveTo>
                <a:lnTo>
                  <a:pt x="70135" y="317"/>
                </a:lnTo>
                <a:lnTo>
                  <a:pt x="70042" y="410"/>
                </a:lnTo>
                <a:lnTo>
                  <a:pt x="69930" y="521"/>
                </a:lnTo>
                <a:lnTo>
                  <a:pt x="69837" y="670"/>
                </a:lnTo>
                <a:lnTo>
                  <a:pt x="69651" y="968"/>
                </a:lnTo>
                <a:lnTo>
                  <a:pt x="69539" y="1154"/>
                </a:lnTo>
                <a:lnTo>
                  <a:pt x="69353" y="1527"/>
                </a:lnTo>
                <a:lnTo>
                  <a:pt x="69279" y="1732"/>
                </a:lnTo>
                <a:lnTo>
                  <a:pt x="69260" y="1769"/>
                </a:lnTo>
                <a:lnTo>
                  <a:pt x="69297" y="1750"/>
                </a:lnTo>
                <a:lnTo>
                  <a:pt x="69558" y="1471"/>
                </a:lnTo>
                <a:lnTo>
                  <a:pt x="69763" y="1229"/>
                </a:lnTo>
                <a:lnTo>
                  <a:pt x="69967" y="968"/>
                </a:lnTo>
                <a:lnTo>
                  <a:pt x="70154" y="726"/>
                </a:lnTo>
                <a:lnTo>
                  <a:pt x="70265" y="503"/>
                </a:lnTo>
                <a:lnTo>
                  <a:pt x="70303" y="428"/>
                </a:lnTo>
                <a:lnTo>
                  <a:pt x="70303" y="354"/>
                </a:lnTo>
                <a:lnTo>
                  <a:pt x="70284" y="317"/>
                </a:lnTo>
                <a:lnTo>
                  <a:pt x="70209" y="298"/>
                </a:lnTo>
                <a:close/>
                <a:moveTo>
                  <a:pt x="71345" y="298"/>
                </a:moveTo>
                <a:lnTo>
                  <a:pt x="71252" y="354"/>
                </a:lnTo>
                <a:lnTo>
                  <a:pt x="71140" y="466"/>
                </a:lnTo>
                <a:lnTo>
                  <a:pt x="71029" y="596"/>
                </a:lnTo>
                <a:lnTo>
                  <a:pt x="70842" y="875"/>
                </a:lnTo>
                <a:lnTo>
                  <a:pt x="70731" y="1043"/>
                </a:lnTo>
                <a:lnTo>
                  <a:pt x="70619" y="1210"/>
                </a:lnTo>
                <a:lnTo>
                  <a:pt x="70489" y="1490"/>
                </a:lnTo>
                <a:lnTo>
                  <a:pt x="70377" y="1713"/>
                </a:lnTo>
                <a:lnTo>
                  <a:pt x="70358" y="1769"/>
                </a:lnTo>
                <a:lnTo>
                  <a:pt x="70377" y="1769"/>
                </a:lnTo>
                <a:lnTo>
                  <a:pt x="70600" y="1527"/>
                </a:lnTo>
                <a:lnTo>
                  <a:pt x="71010" y="1061"/>
                </a:lnTo>
                <a:lnTo>
                  <a:pt x="71196" y="819"/>
                </a:lnTo>
                <a:lnTo>
                  <a:pt x="71364" y="596"/>
                </a:lnTo>
                <a:lnTo>
                  <a:pt x="71401" y="503"/>
                </a:lnTo>
                <a:lnTo>
                  <a:pt x="71438" y="410"/>
                </a:lnTo>
                <a:lnTo>
                  <a:pt x="71457" y="354"/>
                </a:lnTo>
                <a:lnTo>
                  <a:pt x="71420" y="317"/>
                </a:lnTo>
                <a:lnTo>
                  <a:pt x="71401" y="298"/>
                </a:lnTo>
                <a:close/>
                <a:moveTo>
                  <a:pt x="82274" y="521"/>
                </a:moveTo>
                <a:lnTo>
                  <a:pt x="82218" y="540"/>
                </a:lnTo>
                <a:lnTo>
                  <a:pt x="82162" y="559"/>
                </a:lnTo>
                <a:lnTo>
                  <a:pt x="82032" y="614"/>
                </a:lnTo>
                <a:lnTo>
                  <a:pt x="81902" y="726"/>
                </a:lnTo>
                <a:lnTo>
                  <a:pt x="81641" y="931"/>
                </a:lnTo>
                <a:lnTo>
                  <a:pt x="81511" y="1061"/>
                </a:lnTo>
                <a:lnTo>
                  <a:pt x="81324" y="1266"/>
                </a:lnTo>
                <a:lnTo>
                  <a:pt x="81231" y="1378"/>
                </a:lnTo>
                <a:lnTo>
                  <a:pt x="81194" y="1434"/>
                </a:lnTo>
                <a:lnTo>
                  <a:pt x="81175" y="1471"/>
                </a:lnTo>
                <a:lnTo>
                  <a:pt x="81157" y="1527"/>
                </a:lnTo>
                <a:lnTo>
                  <a:pt x="81138" y="1657"/>
                </a:lnTo>
                <a:lnTo>
                  <a:pt x="81138" y="1713"/>
                </a:lnTo>
                <a:lnTo>
                  <a:pt x="81138" y="1750"/>
                </a:lnTo>
                <a:lnTo>
                  <a:pt x="81157" y="1769"/>
                </a:lnTo>
                <a:lnTo>
                  <a:pt x="81175" y="1750"/>
                </a:lnTo>
                <a:lnTo>
                  <a:pt x="81250" y="1694"/>
                </a:lnTo>
                <a:lnTo>
                  <a:pt x="81846" y="1117"/>
                </a:lnTo>
                <a:lnTo>
                  <a:pt x="82199" y="763"/>
                </a:lnTo>
                <a:lnTo>
                  <a:pt x="82311" y="633"/>
                </a:lnTo>
                <a:lnTo>
                  <a:pt x="82330" y="596"/>
                </a:lnTo>
                <a:lnTo>
                  <a:pt x="82330" y="559"/>
                </a:lnTo>
                <a:lnTo>
                  <a:pt x="82311" y="540"/>
                </a:lnTo>
                <a:lnTo>
                  <a:pt x="82274" y="521"/>
                </a:lnTo>
                <a:close/>
                <a:moveTo>
                  <a:pt x="89889" y="428"/>
                </a:moveTo>
                <a:lnTo>
                  <a:pt x="89796" y="466"/>
                </a:lnTo>
                <a:lnTo>
                  <a:pt x="89703" y="540"/>
                </a:lnTo>
                <a:lnTo>
                  <a:pt x="89591" y="633"/>
                </a:lnTo>
                <a:lnTo>
                  <a:pt x="89461" y="745"/>
                </a:lnTo>
                <a:lnTo>
                  <a:pt x="89218" y="1024"/>
                </a:lnTo>
                <a:lnTo>
                  <a:pt x="88995" y="1322"/>
                </a:lnTo>
                <a:lnTo>
                  <a:pt x="88809" y="1583"/>
                </a:lnTo>
                <a:lnTo>
                  <a:pt x="88697" y="1732"/>
                </a:lnTo>
                <a:lnTo>
                  <a:pt x="88697" y="1769"/>
                </a:lnTo>
                <a:lnTo>
                  <a:pt x="88716" y="1769"/>
                </a:lnTo>
                <a:lnTo>
                  <a:pt x="88995" y="1545"/>
                </a:lnTo>
                <a:lnTo>
                  <a:pt x="89461" y="1154"/>
                </a:lnTo>
                <a:lnTo>
                  <a:pt x="89684" y="950"/>
                </a:lnTo>
                <a:lnTo>
                  <a:pt x="89870" y="763"/>
                </a:lnTo>
                <a:lnTo>
                  <a:pt x="89982" y="596"/>
                </a:lnTo>
                <a:lnTo>
                  <a:pt x="90019" y="540"/>
                </a:lnTo>
                <a:lnTo>
                  <a:pt x="90019" y="484"/>
                </a:lnTo>
                <a:lnTo>
                  <a:pt x="89982" y="447"/>
                </a:lnTo>
                <a:lnTo>
                  <a:pt x="89963" y="428"/>
                </a:lnTo>
                <a:close/>
                <a:moveTo>
                  <a:pt x="88772" y="596"/>
                </a:moveTo>
                <a:lnTo>
                  <a:pt x="88660" y="652"/>
                </a:lnTo>
                <a:lnTo>
                  <a:pt x="88548" y="726"/>
                </a:lnTo>
                <a:lnTo>
                  <a:pt x="88437" y="838"/>
                </a:lnTo>
                <a:lnTo>
                  <a:pt x="88232" y="1080"/>
                </a:lnTo>
                <a:lnTo>
                  <a:pt x="88101" y="1229"/>
                </a:lnTo>
                <a:lnTo>
                  <a:pt x="87804" y="1564"/>
                </a:lnTo>
                <a:lnTo>
                  <a:pt x="87655" y="1732"/>
                </a:lnTo>
                <a:lnTo>
                  <a:pt x="87636" y="1787"/>
                </a:lnTo>
                <a:lnTo>
                  <a:pt x="87673" y="1787"/>
                </a:lnTo>
                <a:lnTo>
                  <a:pt x="87952" y="1601"/>
                </a:lnTo>
                <a:lnTo>
                  <a:pt x="88176" y="1452"/>
                </a:lnTo>
                <a:lnTo>
                  <a:pt x="88418" y="1266"/>
                </a:lnTo>
                <a:lnTo>
                  <a:pt x="88641" y="1061"/>
                </a:lnTo>
                <a:lnTo>
                  <a:pt x="88809" y="875"/>
                </a:lnTo>
                <a:lnTo>
                  <a:pt x="88846" y="801"/>
                </a:lnTo>
                <a:lnTo>
                  <a:pt x="88883" y="726"/>
                </a:lnTo>
                <a:lnTo>
                  <a:pt x="88883" y="652"/>
                </a:lnTo>
                <a:lnTo>
                  <a:pt x="88846" y="614"/>
                </a:lnTo>
                <a:lnTo>
                  <a:pt x="88809" y="596"/>
                </a:lnTo>
                <a:close/>
                <a:moveTo>
                  <a:pt x="27984" y="447"/>
                </a:moveTo>
                <a:lnTo>
                  <a:pt x="27928" y="466"/>
                </a:lnTo>
                <a:lnTo>
                  <a:pt x="27779" y="521"/>
                </a:lnTo>
                <a:lnTo>
                  <a:pt x="27611" y="614"/>
                </a:lnTo>
                <a:lnTo>
                  <a:pt x="27462" y="726"/>
                </a:lnTo>
                <a:lnTo>
                  <a:pt x="27332" y="838"/>
                </a:lnTo>
                <a:lnTo>
                  <a:pt x="27164" y="987"/>
                </a:lnTo>
                <a:lnTo>
                  <a:pt x="26997" y="1210"/>
                </a:lnTo>
                <a:lnTo>
                  <a:pt x="26922" y="1341"/>
                </a:lnTo>
                <a:lnTo>
                  <a:pt x="26885" y="1415"/>
                </a:lnTo>
                <a:lnTo>
                  <a:pt x="26885" y="1434"/>
                </a:lnTo>
                <a:lnTo>
                  <a:pt x="26829" y="1620"/>
                </a:lnTo>
                <a:lnTo>
                  <a:pt x="26829" y="1732"/>
                </a:lnTo>
                <a:lnTo>
                  <a:pt x="26829" y="1806"/>
                </a:lnTo>
                <a:lnTo>
                  <a:pt x="26829" y="1825"/>
                </a:lnTo>
                <a:lnTo>
                  <a:pt x="26848" y="1825"/>
                </a:lnTo>
                <a:lnTo>
                  <a:pt x="26885" y="1806"/>
                </a:lnTo>
                <a:lnTo>
                  <a:pt x="26922" y="1769"/>
                </a:lnTo>
                <a:lnTo>
                  <a:pt x="27146" y="1527"/>
                </a:lnTo>
                <a:lnTo>
                  <a:pt x="27555" y="1117"/>
                </a:lnTo>
                <a:lnTo>
                  <a:pt x="27946" y="726"/>
                </a:lnTo>
                <a:lnTo>
                  <a:pt x="28058" y="577"/>
                </a:lnTo>
                <a:lnTo>
                  <a:pt x="28114" y="521"/>
                </a:lnTo>
                <a:lnTo>
                  <a:pt x="28077" y="484"/>
                </a:lnTo>
                <a:lnTo>
                  <a:pt x="28040" y="447"/>
                </a:lnTo>
                <a:close/>
                <a:moveTo>
                  <a:pt x="72481" y="447"/>
                </a:moveTo>
                <a:lnTo>
                  <a:pt x="72425" y="466"/>
                </a:lnTo>
                <a:lnTo>
                  <a:pt x="72276" y="521"/>
                </a:lnTo>
                <a:lnTo>
                  <a:pt x="72127" y="614"/>
                </a:lnTo>
                <a:lnTo>
                  <a:pt x="71960" y="726"/>
                </a:lnTo>
                <a:lnTo>
                  <a:pt x="71829" y="838"/>
                </a:lnTo>
                <a:lnTo>
                  <a:pt x="71662" y="987"/>
                </a:lnTo>
                <a:lnTo>
                  <a:pt x="71494" y="1210"/>
                </a:lnTo>
                <a:lnTo>
                  <a:pt x="71420" y="1341"/>
                </a:lnTo>
                <a:lnTo>
                  <a:pt x="71382" y="1452"/>
                </a:lnTo>
                <a:lnTo>
                  <a:pt x="71382" y="1434"/>
                </a:lnTo>
                <a:lnTo>
                  <a:pt x="71345" y="1620"/>
                </a:lnTo>
                <a:lnTo>
                  <a:pt x="71327" y="1732"/>
                </a:lnTo>
                <a:lnTo>
                  <a:pt x="71327" y="1806"/>
                </a:lnTo>
                <a:lnTo>
                  <a:pt x="71345" y="1825"/>
                </a:lnTo>
                <a:lnTo>
                  <a:pt x="71364" y="1825"/>
                </a:lnTo>
                <a:lnTo>
                  <a:pt x="71382" y="1806"/>
                </a:lnTo>
                <a:lnTo>
                  <a:pt x="71420" y="1769"/>
                </a:lnTo>
                <a:lnTo>
                  <a:pt x="71643" y="1527"/>
                </a:lnTo>
                <a:lnTo>
                  <a:pt x="72053" y="1117"/>
                </a:lnTo>
                <a:lnTo>
                  <a:pt x="72444" y="726"/>
                </a:lnTo>
                <a:lnTo>
                  <a:pt x="72574" y="577"/>
                </a:lnTo>
                <a:lnTo>
                  <a:pt x="72611" y="521"/>
                </a:lnTo>
                <a:lnTo>
                  <a:pt x="72574" y="484"/>
                </a:lnTo>
                <a:lnTo>
                  <a:pt x="72537" y="447"/>
                </a:lnTo>
                <a:close/>
                <a:moveTo>
                  <a:pt x="84564" y="354"/>
                </a:moveTo>
                <a:lnTo>
                  <a:pt x="84490" y="372"/>
                </a:lnTo>
                <a:lnTo>
                  <a:pt x="84341" y="466"/>
                </a:lnTo>
                <a:lnTo>
                  <a:pt x="84173" y="577"/>
                </a:lnTo>
                <a:lnTo>
                  <a:pt x="83856" y="838"/>
                </a:lnTo>
                <a:lnTo>
                  <a:pt x="83689" y="1024"/>
                </a:lnTo>
                <a:lnTo>
                  <a:pt x="83521" y="1210"/>
                </a:lnTo>
                <a:lnTo>
                  <a:pt x="83335" y="1490"/>
                </a:lnTo>
                <a:lnTo>
                  <a:pt x="83205" y="1732"/>
                </a:lnTo>
                <a:lnTo>
                  <a:pt x="83168" y="1825"/>
                </a:lnTo>
                <a:lnTo>
                  <a:pt x="83466" y="1564"/>
                </a:lnTo>
                <a:lnTo>
                  <a:pt x="84005" y="1117"/>
                </a:lnTo>
                <a:lnTo>
                  <a:pt x="84285" y="875"/>
                </a:lnTo>
                <a:lnTo>
                  <a:pt x="84508" y="652"/>
                </a:lnTo>
                <a:lnTo>
                  <a:pt x="84657" y="484"/>
                </a:lnTo>
                <a:lnTo>
                  <a:pt x="84694" y="428"/>
                </a:lnTo>
                <a:lnTo>
                  <a:pt x="84694" y="391"/>
                </a:lnTo>
                <a:lnTo>
                  <a:pt x="84657" y="354"/>
                </a:lnTo>
                <a:close/>
                <a:moveTo>
                  <a:pt x="85607" y="391"/>
                </a:moveTo>
                <a:lnTo>
                  <a:pt x="85569" y="428"/>
                </a:lnTo>
                <a:lnTo>
                  <a:pt x="85402" y="596"/>
                </a:lnTo>
                <a:lnTo>
                  <a:pt x="84955" y="1080"/>
                </a:lnTo>
                <a:lnTo>
                  <a:pt x="84527" y="1601"/>
                </a:lnTo>
                <a:lnTo>
                  <a:pt x="84341" y="1825"/>
                </a:lnTo>
                <a:lnTo>
                  <a:pt x="84471" y="1750"/>
                </a:lnTo>
                <a:lnTo>
                  <a:pt x="84694" y="1620"/>
                </a:lnTo>
                <a:lnTo>
                  <a:pt x="84974" y="1415"/>
                </a:lnTo>
                <a:lnTo>
                  <a:pt x="85253" y="1192"/>
                </a:lnTo>
                <a:lnTo>
                  <a:pt x="85495" y="950"/>
                </a:lnTo>
                <a:lnTo>
                  <a:pt x="85588" y="838"/>
                </a:lnTo>
                <a:lnTo>
                  <a:pt x="85662" y="726"/>
                </a:lnTo>
                <a:lnTo>
                  <a:pt x="85718" y="633"/>
                </a:lnTo>
                <a:lnTo>
                  <a:pt x="85737" y="540"/>
                </a:lnTo>
                <a:lnTo>
                  <a:pt x="85718" y="447"/>
                </a:lnTo>
                <a:lnTo>
                  <a:pt x="85644" y="391"/>
                </a:lnTo>
                <a:close/>
                <a:moveTo>
                  <a:pt x="81213" y="391"/>
                </a:moveTo>
                <a:lnTo>
                  <a:pt x="81157" y="410"/>
                </a:lnTo>
                <a:lnTo>
                  <a:pt x="81101" y="447"/>
                </a:lnTo>
                <a:lnTo>
                  <a:pt x="80971" y="540"/>
                </a:lnTo>
                <a:lnTo>
                  <a:pt x="80822" y="689"/>
                </a:lnTo>
                <a:lnTo>
                  <a:pt x="80561" y="968"/>
                </a:lnTo>
                <a:lnTo>
                  <a:pt x="80412" y="1136"/>
                </a:lnTo>
                <a:lnTo>
                  <a:pt x="80207" y="1359"/>
                </a:lnTo>
                <a:lnTo>
                  <a:pt x="80114" y="1490"/>
                </a:lnTo>
                <a:lnTo>
                  <a:pt x="80040" y="1620"/>
                </a:lnTo>
                <a:lnTo>
                  <a:pt x="80040" y="1601"/>
                </a:lnTo>
                <a:lnTo>
                  <a:pt x="79984" y="1732"/>
                </a:lnTo>
                <a:lnTo>
                  <a:pt x="79965" y="1806"/>
                </a:lnTo>
                <a:lnTo>
                  <a:pt x="79965" y="1843"/>
                </a:lnTo>
                <a:lnTo>
                  <a:pt x="79965" y="1862"/>
                </a:lnTo>
                <a:lnTo>
                  <a:pt x="79984" y="1862"/>
                </a:lnTo>
                <a:lnTo>
                  <a:pt x="80040" y="1825"/>
                </a:lnTo>
                <a:lnTo>
                  <a:pt x="80300" y="1564"/>
                </a:lnTo>
                <a:lnTo>
                  <a:pt x="80747" y="1117"/>
                </a:lnTo>
                <a:lnTo>
                  <a:pt x="80971" y="875"/>
                </a:lnTo>
                <a:lnTo>
                  <a:pt x="81157" y="652"/>
                </a:lnTo>
                <a:lnTo>
                  <a:pt x="81287" y="503"/>
                </a:lnTo>
                <a:lnTo>
                  <a:pt x="81306" y="447"/>
                </a:lnTo>
                <a:lnTo>
                  <a:pt x="81306" y="410"/>
                </a:lnTo>
                <a:lnTo>
                  <a:pt x="81269" y="391"/>
                </a:lnTo>
                <a:close/>
                <a:moveTo>
                  <a:pt x="1527" y="298"/>
                </a:moveTo>
                <a:lnTo>
                  <a:pt x="1472" y="317"/>
                </a:lnTo>
                <a:lnTo>
                  <a:pt x="1378" y="372"/>
                </a:lnTo>
                <a:lnTo>
                  <a:pt x="1285" y="484"/>
                </a:lnTo>
                <a:lnTo>
                  <a:pt x="1174" y="633"/>
                </a:lnTo>
                <a:lnTo>
                  <a:pt x="969" y="931"/>
                </a:lnTo>
                <a:lnTo>
                  <a:pt x="857" y="1099"/>
                </a:lnTo>
                <a:lnTo>
                  <a:pt x="783" y="1266"/>
                </a:lnTo>
                <a:lnTo>
                  <a:pt x="652" y="1583"/>
                </a:lnTo>
                <a:lnTo>
                  <a:pt x="597" y="1713"/>
                </a:lnTo>
                <a:lnTo>
                  <a:pt x="559" y="1825"/>
                </a:lnTo>
                <a:lnTo>
                  <a:pt x="559" y="1862"/>
                </a:lnTo>
                <a:lnTo>
                  <a:pt x="578" y="1880"/>
                </a:lnTo>
                <a:lnTo>
                  <a:pt x="597" y="1880"/>
                </a:lnTo>
                <a:lnTo>
                  <a:pt x="634" y="1843"/>
                </a:lnTo>
                <a:lnTo>
                  <a:pt x="857" y="1583"/>
                </a:lnTo>
                <a:lnTo>
                  <a:pt x="1043" y="1359"/>
                </a:lnTo>
                <a:lnTo>
                  <a:pt x="1230" y="1117"/>
                </a:lnTo>
                <a:lnTo>
                  <a:pt x="1397" y="857"/>
                </a:lnTo>
                <a:lnTo>
                  <a:pt x="1509" y="614"/>
                </a:lnTo>
                <a:lnTo>
                  <a:pt x="1565" y="521"/>
                </a:lnTo>
                <a:lnTo>
                  <a:pt x="1583" y="428"/>
                </a:lnTo>
                <a:lnTo>
                  <a:pt x="1583" y="372"/>
                </a:lnTo>
                <a:lnTo>
                  <a:pt x="1546" y="317"/>
                </a:lnTo>
                <a:lnTo>
                  <a:pt x="1527" y="298"/>
                </a:lnTo>
                <a:close/>
                <a:moveTo>
                  <a:pt x="30255" y="466"/>
                </a:moveTo>
                <a:lnTo>
                  <a:pt x="30162" y="521"/>
                </a:lnTo>
                <a:lnTo>
                  <a:pt x="30050" y="614"/>
                </a:lnTo>
                <a:lnTo>
                  <a:pt x="29827" y="801"/>
                </a:lnTo>
                <a:lnTo>
                  <a:pt x="29734" y="912"/>
                </a:lnTo>
                <a:lnTo>
                  <a:pt x="29529" y="1117"/>
                </a:lnTo>
                <a:lnTo>
                  <a:pt x="29231" y="1415"/>
                </a:lnTo>
                <a:lnTo>
                  <a:pt x="29101" y="1583"/>
                </a:lnTo>
                <a:lnTo>
                  <a:pt x="28989" y="1732"/>
                </a:lnTo>
                <a:lnTo>
                  <a:pt x="28933" y="1843"/>
                </a:lnTo>
                <a:lnTo>
                  <a:pt x="28915" y="1880"/>
                </a:lnTo>
                <a:lnTo>
                  <a:pt x="28933" y="1918"/>
                </a:lnTo>
                <a:lnTo>
                  <a:pt x="28970" y="1936"/>
                </a:lnTo>
                <a:lnTo>
                  <a:pt x="29045" y="1918"/>
                </a:lnTo>
                <a:lnTo>
                  <a:pt x="29119" y="1880"/>
                </a:lnTo>
                <a:lnTo>
                  <a:pt x="29212" y="1825"/>
                </a:lnTo>
                <a:lnTo>
                  <a:pt x="29436" y="1638"/>
                </a:lnTo>
                <a:lnTo>
                  <a:pt x="29678" y="1396"/>
                </a:lnTo>
                <a:lnTo>
                  <a:pt x="29920" y="1136"/>
                </a:lnTo>
                <a:lnTo>
                  <a:pt x="30125" y="894"/>
                </a:lnTo>
                <a:lnTo>
                  <a:pt x="30255" y="670"/>
                </a:lnTo>
                <a:lnTo>
                  <a:pt x="30311" y="596"/>
                </a:lnTo>
                <a:lnTo>
                  <a:pt x="30330" y="540"/>
                </a:lnTo>
                <a:lnTo>
                  <a:pt x="30330" y="484"/>
                </a:lnTo>
                <a:lnTo>
                  <a:pt x="30311" y="466"/>
                </a:lnTo>
                <a:close/>
                <a:moveTo>
                  <a:pt x="74752" y="466"/>
                </a:moveTo>
                <a:lnTo>
                  <a:pt x="74659" y="521"/>
                </a:lnTo>
                <a:lnTo>
                  <a:pt x="74547" y="614"/>
                </a:lnTo>
                <a:lnTo>
                  <a:pt x="74343" y="801"/>
                </a:lnTo>
                <a:lnTo>
                  <a:pt x="74231" y="912"/>
                </a:lnTo>
                <a:lnTo>
                  <a:pt x="74026" y="1117"/>
                </a:lnTo>
                <a:lnTo>
                  <a:pt x="73728" y="1415"/>
                </a:lnTo>
                <a:lnTo>
                  <a:pt x="73598" y="1583"/>
                </a:lnTo>
                <a:lnTo>
                  <a:pt x="73486" y="1732"/>
                </a:lnTo>
                <a:lnTo>
                  <a:pt x="73430" y="1843"/>
                </a:lnTo>
                <a:lnTo>
                  <a:pt x="73412" y="1880"/>
                </a:lnTo>
                <a:lnTo>
                  <a:pt x="73430" y="1918"/>
                </a:lnTo>
                <a:lnTo>
                  <a:pt x="73486" y="1936"/>
                </a:lnTo>
                <a:lnTo>
                  <a:pt x="73542" y="1918"/>
                </a:lnTo>
                <a:lnTo>
                  <a:pt x="73635" y="1880"/>
                </a:lnTo>
                <a:lnTo>
                  <a:pt x="73728" y="1825"/>
                </a:lnTo>
                <a:lnTo>
                  <a:pt x="73952" y="1638"/>
                </a:lnTo>
                <a:lnTo>
                  <a:pt x="74175" y="1396"/>
                </a:lnTo>
                <a:lnTo>
                  <a:pt x="74417" y="1136"/>
                </a:lnTo>
                <a:lnTo>
                  <a:pt x="74622" y="894"/>
                </a:lnTo>
                <a:lnTo>
                  <a:pt x="74771" y="670"/>
                </a:lnTo>
                <a:lnTo>
                  <a:pt x="74808" y="596"/>
                </a:lnTo>
                <a:lnTo>
                  <a:pt x="74827" y="540"/>
                </a:lnTo>
                <a:lnTo>
                  <a:pt x="74827" y="484"/>
                </a:lnTo>
                <a:lnTo>
                  <a:pt x="74827" y="466"/>
                </a:lnTo>
                <a:close/>
                <a:moveTo>
                  <a:pt x="92328" y="1583"/>
                </a:moveTo>
                <a:lnTo>
                  <a:pt x="92104" y="1694"/>
                </a:lnTo>
                <a:lnTo>
                  <a:pt x="91713" y="1936"/>
                </a:lnTo>
                <a:lnTo>
                  <a:pt x="91509" y="2067"/>
                </a:lnTo>
                <a:lnTo>
                  <a:pt x="91360" y="2197"/>
                </a:lnTo>
                <a:lnTo>
                  <a:pt x="91248" y="2309"/>
                </a:lnTo>
                <a:lnTo>
                  <a:pt x="91248" y="2346"/>
                </a:lnTo>
                <a:lnTo>
                  <a:pt x="91248" y="2383"/>
                </a:lnTo>
                <a:lnTo>
                  <a:pt x="91266" y="2402"/>
                </a:lnTo>
                <a:lnTo>
                  <a:pt x="91304" y="2402"/>
                </a:lnTo>
                <a:lnTo>
                  <a:pt x="91397" y="2383"/>
                </a:lnTo>
                <a:lnTo>
                  <a:pt x="91509" y="2327"/>
                </a:lnTo>
                <a:lnTo>
                  <a:pt x="91620" y="2271"/>
                </a:lnTo>
                <a:lnTo>
                  <a:pt x="91844" y="2123"/>
                </a:lnTo>
                <a:lnTo>
                  <a:pt x="91974" y="2011"/>
                </a:lnTo>
                <a:lnTo>
                  <a:pt x="92067" y="1918"/>
                </a:lnTo>
                <a:lnTo>
                  <a:pt x="92253" y="1750"/>
                </a:lnTo>
                <a:lnTo>
                  <a:pt x="92365" y="1620"/>
                </a:lnTo>
                <a:lnTo>
                  <a:pt x="92384" y="1583"/>
                </a:lnTo>
                <a:close/>
                <a:moveTo>
                  <a:pt x="92346" y="2383"/>
                </a:moveTo>
                <a:lnTo>
                  <a:pt x="92272" y="2420"/>
                </a:lnTo>
                <a:lnTo>
                  <a:pt x="92179" y="2458"/>
                </a:lnTo>
                <a:lnTo>
                  <a:pt x="91955" y="2625"/>
                </a:lnTo>
                <a:lnTo>
                  <a:pt x="91713" y="2830"/>
                </a:lnTo>
                <a:lnTo>
                  <a:pt x="91471" y="3053"/>
                </a:lnTo>
                <a:lnTo>
                  <a:pt x="91266" y="3295"/>
                </a:lnTo>
                <a:lnTo>
                  <a:pt x="91118" y="3482"/>
                </a:lnTo>
                <a:lnTo>
                  <a:pt x="91062" y="3556"/>
                </a:lnTo>
                <a:lnTo>
                  <a:pt x="91043" y="3631"/>
                </a:lnTo>
                <a:lnTo>
                  <a:pt x="91043" y="3649"/>
                </a:lnTo>
                <a:lnTo>
                  <a:pt x="91080" y="3649"/>
                </a:lnTo>
                <a:lnTo>
                  <a:pt x="91248" y="3556"/>
                </a:lnTo>
                <a:lnTo>
                  <a:pt x="91471" y="3370"/>
                </a:lnTo>
                <a:lnTo>
                  <a:pt x="91751" y="3147"/>
                </a:lnTo>
                <a:lnTo>
                  <a:pt x="92253" y="2681"/>
                </a:lnTo>
                <a:lnTo>
                  <a:pt x="92402" y="2514"/>
                </a:lnTo>
                <a:lnTo>
                  <a:pt x="92458" y="2420"/>
                </a:lnTo>
                <a:lnTo>
                  <a:pt x="92421" y="2402"/>
                </a:lnTo>
                <a:lnTo>
                  <a:pt x="92346" y="2383"/>
                </a:lnTo>
                <a:close/>
                <a:moveTo>
                  <a:pt x="1509" y="2011"/>
                </a:moveTo>
                <a:lnTo>
                  <a:pt x="1416" y="2085"/>
                </a:lnTo>
                <a:lnTo>
                  <a:pt x="1304" y="2178"/>
                </a:lnTo>
                <a:lnTo>
                  <a:pt x="1192" y="2309"/>
                </a:lnTo>
                <a:lnTo>
                  <a:pt x="1006" y="2569"/>
                </a:lnTo>
                <a:lnTo>
                  <a:pt x="876" y="2756"/>
                </a:lnTo>
                <a:lnTo>
                  <a:pt x="615" y="3053"/>
                </a:lnTo>
                <a:lnTo>
                  <a:pt x="485" y="3221"/>
                </a:lnTo>
                <a:lnTo>
                  <a:pt x="392" y="3389"/>
                </a:lnTo>
                <a:lnTo>
                  <a:pt x="280" y="3612"/>
                </a:lnTo>
                <a:lnTo>
                  <a:pt x="224" y="3724"/>
                </a:lnTo>
                <a:lnTo>
                  <a:pt x="243" y="3742"/>
                </a:lnTo>
                <a:lnTo>
                  <a:pt x="280" y="3724"/>
                </a:lnTo>
                <a:lnTo>
                  <a:pt x="597" y="3389"/>
                </a:lnTo>
                <a:lnTo>
                  <a:pt x="1118" y="2830"/>
                </a:lnTo>
                <a:lnTo>
                  <a:pt x="1360" y="2551"/>
                </a:lnTo>
                <a:lnTo>
                  <a:pt x="1546" y="2290"/>
                </a:lnTo>
                <a:lnTo>
                  <a:pt x="1602" y="2178"/>
                </a:lnTo>
                <a:lnTo>
                  <a:pt x="1639" y="2104"/>
                </a:lnTo>
                <a:lnTo>
                  <a:pt x="1639" y="2048"/>
                </a:lnTo>
                <a:lnTo>
                  <a:pt x="1621" y="2029"/>
                </a:lnTo>
                <a:lnTo>
                  <a:pt x="1602" y="2011"/>
                </a:lnTo>
                <a:close/>
                <a:moveTo>
                  <a:pt x="1397" y="3258"/>
                </a:moveTo>
                <a:lnTo>
                  <a:pt x="1304" y="3295"/>
                </a:lnTo>
                <a:lnTo>
                  <a:pt x="1211" y="3389"/>
                </a:lnTo>
                <a:lnTo>
                  <a:pt x="1118" y="3500"/>
                </a:lnTo>
                <a:lnTo>
                  <a:pt x="932" y="3724"/>
                </a:lnTo>
                <a:lnTo>
                  <a:pt x="820" y="3873"/>
                </a:lnTo>
                <a:lnTo>
                  <a:pt x="448" y="4338"/>
                </a:lnTo>
                <a:lnTo>
                  <a:pt x="280" y="4580"/>
                </a:lnTo>
                <a:lnTo>
                  <a:pt x="243" y="4636"/>
                </a:lnTo>
                <a:lnTo>
                  <a:pt x="243" y="4655"/>
                </a:lnTo>
                <a:lnTo>
                  <a:pt x="261" y="4655"/>
                </a:lnTo>
                <a:lnTo>
                  <a:pt x="541" y="4431"/>
                </a:lnTo>
                <a:lnTo>
                  <a:pt x="764" y="4226"/>
                </a:lnTo>
                <a:lnTo>
                  <a:pt x="1025" y="3984"/>
                </a:lnTo>
                <a:lnTo>
                  <a:pt x="1248" y="3742"/>
                </a:lnTo>
                <a:lnTo>
                  <a:pt x="1434" y="3538"/>
                </a:lnTo>
                <a:lnTo>
                  <a:pt x="1490" y="3444"/>
                </a:lnTo>
                <a:lnTo>
                  <a:pt x="1509" y="3351"/>
                </a:lnTo>
                <a:lnTo>
                  <a:pt x="1509" y="3295"/>
                </a:lnTo>
                <a:lnTo>
                  <a:pt x="1472" y="3258"/>
                </a:lnTo>
                <a:close/>
                <a:moveTo>
                  <a:pt x="92421" y="3575"/>
                </a:moveTo>
                <a:lnTo>
                  <a:pt x="92123" y="3780"/>
                </a:lnTo>
                <a:lnTo>
                  <a:pt x="91899" y="3947"/>
                </a:lnTo>
                <a:lnTo>
                  <a:pt x="91657" y="4133"/>
                </a:lnTo>
                <a:lnTo>
                  <a:pt x="91453" y="4338"/>
                </a:lnTo>
                <a:lnTo>
                  <a:pt x="91285" y="4524"/>
                </a:lnTo>
                <a:lnTo>
                  <a:pt x="91248" y="4599"/>
                </a:lnTo>
                <a:lnTo>
                  <a:pt x="91211" y="4655"/>
                </a:lnTo>
                <a:lnTo>
                  <a:pt x="91229" y="4710"/>
                </a:lnTo>
                <a:lnTo>
                  <a:pt x="91266" y="4748"/>
                </a:lnTo>
                <a:lnTo>
                  <a:pt x="91341" y="4748"/>
                </a:lnTo>
                <a:lnTo>
                  <a:pt x="91415" y="4729"/>
                </a:lnTo>
                <a:lnTo>
                  <a:pt x="91509" y="4692"/>
                </a:lnTo>
                <a:lnTo>
                  <a:pt x="91602" y="4617"/>
                </a:lnTo>
                <a:lnTo>
                  <a:pt x="91788" y="4431"/>
                </a:lnTo>
                <a:lnTo>
                  <a:pt x="91974" y="4208"/>
                </a:lnTo>
                <a:lnTo>
                  <a:pt x="92142" y="3984"/>
                </a:lnTo>
                <a:lnTo>
                  <a:pt x="92290" y="3780"/>
                </a:lnTo>
                <a:lnTo>
                  <a:pt x="92421" y="3575"/>
                </a:lnTo>
                <a:close/>
                <a:moveTo>
                  <a:pt x="1230" y="4394"/>
                </a:moveTo>
                <a:lnTo>
                  <a:pt x="1174" y="4431"/>
                </a:lnTo>
                <a:lnTo>
                  <a:pt x="1043" y="4506"/>
                </a:lnTo>
                <a:lnTo>
                  <a:pt x="913" y="4617"/>
                </a:lnTo>
                <a:lnTo>
                  <a:pt x="690" y="4859"/>
                </a:lnTo>
                <a:lnTo>
                  <a:pt x="559" y="5008"/>
                </a:lnTo>
                <a:lnTo>
                  <a:pt x="466" y="5176"/>
                </a:lnTo>
                <a:lnTo>
                  <a:pt x="336" y="5418"/>
                </a:lnTo>
                <a:lnTo>
                  <a:pt x="261" y="5623"/>
                </a:lnTo>
                <a:lnTo>
                  <a:pt x="243" y="5679"/>
                </a:lnTo>
                <a:lnTo>
                  <a:pt x="261" y="5679"/>
                </a:lnTo>
                <a:lnTo>
                  <a:pt x="280" y="5660"/>
                </a:lnTo>
                <a:lnTo>
                  <a:pt x="503" y="5455"/>
                </a:lnTo>
                <a:lnTo>
                  <a:pt x="894" y="5064"/>
                </a:lnTo>
                <a:lnTo>
                  <a:pt x="1081" y="4859"/>
                </a:lnTo>
                <a:lnTo>
                  <a:pt x="1248" y="4673"/>
                </a:lnTo>
                <a:lnTo>
                  <a:pt x="1341" y="4524"/>
                </a:lnTo>
                <a:lnTo>
                  <a:pt x="1360" y="4468"/>
                </a:lnTo>
                <a:lnTo>
                  <a:pt x="1341" y="4431"/>
                </a:lnTo>
                <a:lnTo>
                  <a:pt x="1323" y="4394"/>
                </a:lnTo>
                <a:close/>
                <a:moveTo>
                  <a:pt x="92588" y="4617"/>
                </a:moveTo>
                <a:lnTo>
                  <a:pt x="92533" y="4636"/>
                </a:lnTo>
                <a:lnTo>
                  <a:pt x="92365" y="4729"/>
                </a:lnTo>
                <a:lnTo>
                  <a:pt x="92142" y="4878"/>
                </a:lnTo>
                <a:lnTo>
                  <a:pt x="91918" y="5064"/>
                </a:lnTo>
                <a:lnTo>
                  <a:pt x="91490" y="5474"/>
                </a:lnTo>
                <a:lnTo>
                  <a:pt x="91341" y="5623"/>
                </a:lnTo>
                <a:lnTo>
                  <a:pt x="91266" y="5697"/>
                </a:lnTo>
                <a:lnTo>
                  <a:pt x="91248" y="5753"/>
                </a:lnTo>
                <a:lnTo>
                  <a:pt x="91248" y="5790"/>
                </a:lnTo>
                <a:lnTo>
                  <a:pt x="91248" y="5809"/>
                </a:lnTo>
                <a:lnTo>
                  <a:pt x="91285" y="5809"/>
                </a:lnTo>
                <a:lnTo>
                  <a:pt x="91378" y="5772"/>
                </a:lnTo>
                <a:lnTo>
                  <a:pt x="91509" y="5679"/>
                </a:lnTo>
                <a:lnTo>
                  <a:pt x="91769" y="5492"/>
                </a:lnTo>
                <a:lnTo>
                  <a:pt x="91899" y="5381"/>
                </a:lnTo>
                <a:lnTo>
                  <a:pt x="92290" y="4990"/>
                </a:lnTo>
                <a:lnTo>
                  <a:pt x="92533" y="4748"/>
                </a:lnTo>
                <a:lnTo>
                  <a:pt x="92588" y="4673"/>
                </a:lnTo>
                <a:lnTo>
                  <a:pt x="92607" y="4636"/>
                </a:lnTo>
                <a:lnTo>
                  <a:pt x="92588" y="4617"/>
                </a:lnTo>
                <a:close/>
                <a:moveTo>
                  <a:pt x="92477" y="5772"/>
                </a:moveTo>
                <a:lnTo>
                  <a:pt x="92272" y="5902"/>
                </a:lnTo>
                <a:lnTo>
                  <a:pt x="92067" y="6032"/>
                </a:lnTo>
                <a:lnTo>
                  <a:pt x="91844" y="6163"/>
                </a:lnTo>
                <a:lnTo>
                  <a:pt x="91657" y="6330"/>
                </a:lnTo>
                <a:lnTo>
                  <a:pt x="91527" y="6442"/>
                </a:lnTo>
                <a:lnTo>
                  <a:pt x="91341" y="6647"/>
                </a:lnTo>
                <a:lnTo>
                  <a:pt x="91285" y="6758"/>
                </a:lnTo>
                <a:lnTo>
                  <a:pt x="91248" y="6833"/>
                </a:lnTo>
                <a:lnTo>
                  <a:pt x="91248" y="6870"/>
                </a:lnTo>
                <a:lnTo>
                  <a:pt x="91266" y="6889"/>
                </a:lnTo>
                <a:lnTo>
                  <a:pt x="91341" y="6889"/>
                </a:lnTo>
                <a:lnTo>
                  <a:pt x="91453" y="6852"/>
                </a:lnTo>
                <a:lnTo>
                  <a:pt x="91546" y="6814"/>
                </a:lnTo>
                <a:lnTo>
                  <a:pt x="91639" y="6758"/>
                </a:lnTo>
                <a:lnTo>
                  <a:pt x="91713" y="6703"/>
                </a:lnTo>
                <a:lnTo>
                  <a:pt x="91862" y="6535"/>
                </a:lnTo>
                <a:lnTo>
                  <a:pt x="91993" y="6367"/>
                </a:lnTo>
                <a:lnTo>
                  <a:pt x="92235" y="6032"/>
                </a:lnTo>
                <a:lnTo>
                  <a:pt x="92365" y="5883"/>
                </a:lnTo>
                <a:lnTo>
                  <a:pt x="92477" y="5772"/>
                </a:lnTo>
                <a:close/>
                <a:moveTo>
                  <a:pt x="1434" y="5343"/>
                </a:moveTo>
                <a:lnTo>
                  <a:pt x="1397" y="5381"/>
                </a:lnTo>
                <a:lnTo>
                  <a:pt x="1267" y="5548"/>
                </a:lnTo>
                <a:lnTo>
                  <a:pt x="894" y="6088"/>
                </a:lnTo>
                <a:lnTo>
                  <a:pt x="541" y="6647"/>
                </a:lnTo>
                <a:lnTo>
                  <a:pt x="410" y="6833"/>
                </a:lnTo>
                <a:lnTo>
                  <a:pt x="336" y="6926"/>
                </a:lnTo>
                <a:lnTo>
                  <a:pt x="448" y="6833"/>
                </a:lnTo>
                <a:lnTo>
                  <a:pt x="634" y="6665"/>
                </a:lnTo>
                <a:lnTo>
                  <a:pt x="876" y="6442"/>
                </a:lnTo>
                <a:lnTo>
                  <a:pt x="1118" y="6200"/>
                </a:lnTo>
                <a:lnTo>
                  <a:pt x="1323" y="5921"/>
                </a:lnTo>
                <a:lnTo>
                  <a:pt x="1416" y="5809"/>
                </a:lnTo>
                <a:lnTo>
                  <a:pt x="1472" y="5679"/>
                </a:lnTo>
                <a:lnTo>
                  <a:pt x="1527" y="5567"/>
                </a:lnTo>
                <a:lnTo>
                  <a:pt x="1527" y="5474"/>
                </a:lnTo>
                <a:lnTo>
                  <a:pt x="1527" y="5399"/>
                </a:lnTo>
                <a:lnTo>
                  <a:pt x="1472" y="5343"/>
                </a:lnTo>
                <a:close/>
                <a:moveTo>
                  <a:pt x="1639" y="6535"/>
                </a:moveTo>
                <a:lnTo>
                  <a:pt x="1509" y="6609"/>
                </a:lnTo>
                <a:lnTo>
                  <a:pt x="1323" y="6758"/>
                </a:lnTo>
                <a:lnTo>
                  <a:pt x="1081" y="6963"/>
                </a:lnTo>
                <a:lnTo>
                  <a:pt x="839" y="7205"/>
                </a:lnTo>
                <a:lnTo>
                  <a:pt x="615" y="7429"/>
                </a:lnTo>
                <a:lnTo>
                  <a:pt x="429" y="7652"/>
                </a:lnTo>
                <a:lnTo>
                  <a:pt x="299" y="7801"/>
                </a:lnTo>
                <a:lnTo>
                  <a:pt x="280" y="7857"/>
                </a:lnTo>
                <a:lnTo>
                  <a:pt x="280" y="7894"/>
                </a:lnTo>
                <a:lnTo>
                  <a:pt x="317" y="7913"/>
                </a:lnTo>
                <a:lnTo>
                  <a:pt x="354" y="7913"/>
                </a:lnTo>
                <a:lnTo>
                  <a:pt x="429" y="7894"/>
                </a:lnTo>
                <a:lnTo>
                  <a:pt x="522" y="7857"/>
                </a:lnTo>
                <a:lnTo>
                  <a:pt x="634" y="7782"/>
                </a:lnTo>
                <a:lnTo>
                  <a:pt x="857" y="7559"/>
                </a:lnTo>
                <a:lnTo>
                  <a:pt x="1099" y="7280"/>
                </a:lnTo>
                <a:lnTo>
                  <a:pt x="1341" y="7000"/>
                </a:lnTo>
                <a:lnTo>
                  <a:pt x="1509" y="6758"/>
                </a:lnTo>
                <a:lnTo>
                  <a:pt x="1621" y="6591"/>
                </a:lnTo>
                <a:lnTo>
                  <a:pt x="1658" y="6535"/>
                </a:lnTo>
                <a:close/>
                <a:moveTo>
                  <a:pt x="92495" y="6833"/>
                </a:moveTo>
                <a:lnTo>
                  <a:pt x="92421" y="6852"/>
                </a:lnTo>
                <a:lnTo>
                  <a:pt x="92216" y="6945"/>
                </a:lnTo>
                <a:lnTo>
                  <a:pt x="91937" y="7075"/>
                </a:lnTo>
                <a:lnTo>
                  <a:pt x="91639" y="7261"/>
                </a:lnTo>
                <a:lnTo>
                  <a:pt x="91341" y="7447"/>
                </a:lnTo>
                <a:lnTo>
                  <a:pt x="91118" y="7652"/>
                </a:lnTo>
                <a:lnTo>
                  <a:pt x="91043" y="7745"/>
                </a:lnTo>
                <a:lnTo>
                  <a:pt x="90987" y="7820"/>
                </a:lnTo>
                <a:lnTo>
                  <a:pt x="90969" y="7876"/>
                </a:lnTo>
                <a:lnTo>
                  <a:pt x="90969" y="7913"/>
                </a:lnTo>
                <a:lnTo>
                  <a:pt x="90987" y="7931"/>
                </a:lnTo>
                <a:lnTo>
                  <a:pt x="91043" y="7969"/>
                </a:lnTo>
                <a:lnTo>
                  <a:pt x="91118" y="7950"/>
                </a:lnTo>
                <a:lnTo>
                  <a:pt x="91211" y="7931"/>
                </a:lnTo>
                <a:lnTo>
                  <a:pt x="91322" y="7876"/>
                </a:lnTo>
                <a:lnTo>
                  <a:pt x="91583" y="7708"/>
                </a:lnTo>
                <a:lnTo>
                  <a:pt x="91862" y="7503"/>
                </a:lnTo>
                <a:lnTo>
                  <a:pt x="92123" y="7280"/>
                </a:lnTo>
                <a:lnTo>
                  <a:pt x="92328" y="7075"/>
                </a:lnTo>
                <a:lnTo>
                  <a:pt x="92477" y="6926"/>
                </a:lnTo>
                <a:lnTo>
                  <a:pt x="92533" y="6852"/>
                </a:lnTo>
                <a:lnTo>
                  <a:pt x="92495" y="6833"/>
                </a:lnTo>
                <a:close/>
                <a:moveTo>
                  <a:pt x="1434" y="7559"/>
                </a:moveTo>
                <a:lnTo>
                  <a:pt x="1360" y="7578"/>
                </a:lnTo>
                <a:lnTo>
                  <a:pt x="1211" y="7652"/>
                </a:lnTo>
                <a:lnTo>
                  <a:pt x="1043" y="7764"/>
                </a:lnTo>
                <a:lnTo>
                  <a:pt x="894" y="7876"/>
                </a:lnTo>
                <a:lnTo>
                  <a:pt x="764" y="8006"/>
                </a:lnTo>
                <a:lnTo>
                  <a:pt x="578" y="8173"/>
                </a:lnTo>
                <a:lnTo>
                  <a:pt x="373" y="8434"/>
                </a:lnTo>
                <a:lnTo>
                  <a:pt x="299" y="8564"/>
                </a:lnTo>
                <a:lnTo>
                  <a:pt x="224" y="8695"/>
                </a:lnTo>
                <a:lnTo>
                  <a:pt x="187" y="8918"/>
                </a:lnTo>
                <a:lnTo>
                  <a:pt x="187" y="9011"/>
                </a:lnTo>
                <a:lnTo>
                  <a:pt x="187" y="9030"/>
                </a:lnTo>
                <a:lnTo>
                  <a:pt x="206" y="9030"/>
                </a:lnTo>
                <a:lnTo>
                  <a:pt x="243" y="8974"/>
                </a:lnTo>
                <a:lnTo>
                  <a:pt x="485" y="8713"/>
                </a:lnTo>
                <a:lnTo>
                  <a:pt x="950" y="8266"/>
                </a:lnTo>
                <a:lnTo>
                  <a:pt x="1397" y="7838"/>
                </a:lnTo>
                <a:lnTo>
                  <a:pt x="1527" y="7689"/>
                </a:lnTo>
                <a:lnTo>
                  <a:pt x="1583" y="7633"/>
                </a:lnTo>
                <a:lnTo>
                  <a:pt x="1527" y="7578"/>
                </a:lnTo>
                <a:lnTo>
                  <a:pt x="1490" y="7559"/>
                </a:lnTo>
                <a:close/>
                <a:moveTo>
                  <a:pt x="92402" y="7876"/>
                </a:moveTo>
                <a:lnTo>
                  <a:pt x="92272" y="7931"/>
                </a:lnTo>
                <a:lnTo>
                  <a:pt x="92086" y="8080"/>
                </a:lnTo>
                <a:lnTo>
                  <a:pt x="91844" y="8248"/>
                </a:lnTo>
                <a:lnTo>
                  <a:pt x="91583" y="8453"/>
                </a:lnTo>
                <a:lnTo>
                  <a:pt x="91378" y="8676"/>
                </a:lnTo>
                <a:lnTo>
                  <a:pt x="91285" y="8769"/>
                </a:lnTo>
                <a:lnTo>
                  <a:pt x="91229" y="8862"/>
                </a:lnTo>
                <a:lnTo>
                  <a:pt x="91192" y="8955"/>
                </a:lnTo>
                <a:lnTo>
                  <a:pt x="91192" y="9030"/>
                </a:lnTo>
                <a:lnTo>
                  <a:pt x="91229" y="9086"/>
                </a:lnTo>
                <a:lnTo>
                  <a:pt x="91304" y="9123"/>
                </a:lnTo>
                <a:lnTo>
                  <a:pt x="91341" y="9142"/>
                </a:lnTo>
                <a:lnTo>
                  <a:pt x="91378" y="9123"/>
                </a:lnTo>
                <a:lnTo>
                  <a:pt x="91453" y="9086"/>
                </a:lnTo>
                <a:lnTo>
                  <a:pt x="91527" y="9030"/>
                </a:lnTo>
                <a:lnTo>
                  <a:pt x="91602" y="8937"/>
                </a:lnTo>
                <a:lnTo>
                  <a:pt x="91751" y="8769"/>
                </a:lnTo>
                <a:lnTo>
                  <a:pt x="91844" y="8639"/>
                </a:lnTo>
                <a:lnTo>
                  <a:pt x="91993" y="8471"/>
                </a:lnTo>
                <a:lnTo>
                  <a:pt x="92272" y="8192"/>
                </a:lnTo>
                <a:lnTo>
                  <a:pt x="92384" y="8062"/>
                </a:lnTo>
                <a:lnTo>
                  <a:pt x="92477" y="7950"/>
                </a:lnTo>
                <a:lnTo>
                  <a:pt x="92477" y="7913"/>
                </a:lnTo>
                <a:lnTo>
                  <a:pt x="92477" y="7876"/>
                </a:lnTo>
                <a:close/>
                <a:moveTo>
                  <a:pt x="1490" y="8564"/>
                </a:moveTo>
                <a:lnTo>
                  <a:pt x="1453" y="8583"/>
                </a:lnTo>
                <a:lnTo>
                  <a:pt x="1360" y="8695"/>
                </a:lnTo>
                <a:lnTo>
                  <a:pt x="1174" y="8881"/>
                </a:lnTo>
                <a:lnTo>
                  <a:pt x="727" y="9421"/>
                </a:lnTo>
                <a:lnTo>
                  <a:pt x="317" y="9942"/>
                </a:lnTo>
                <a:lnTo>
                  <a:pt x="187" y="10110"/>
                </a:lnTo>
                <a:lnTo>
                  <a:pt x="150" y="10184"/>
                </a:lnTo>
                <a:lnTo>
                  <a:pt x="168" y="10203"/>
                </a:lnTo>
                <a:lnTo>
                  <a:pt x="224" y="10203"/>
                </a:lnTo>
                <a:lnTo>
                  <a:pt x="336" y="10147"/>
                </a:lnTo>
                <a:lnTo>
                  <a:pt x="485" y="10035"/>
                </a:lnTo>
                <a:lnTo>
                  <a:pt x="652" y="9886"/>
                </a:lnTo>
                <a:lnTo>
                  <a:pt x="950" y="9588"/>
                </a:lnTo>
                <a:lnTo>
                  <a:pt x="1118" y="9402"/>
                </a:lnTo>
                <a:lnTo>
                  <a:pt x="1248" y="9197"/>
                </a:lnTo>
                <a:lnTo>
                  <a:pt x="1416" y="8881"/>
                </a:lnTo>
                <a:lnTo>
                  <a:pt x="1490" y="8732"/>
                </a:lnTo>
                <a:lnTo>
                  <a:pt x="1509" y="8620"/>
                </a:lnTo>
                <a:lnTo>
                  <a:pt x="1527" y="8583"/>
                </a:lnTo>
                <a:lnTo>
                  <a:pt x="1509" y="8564"/>
                </a:lnTo>
                <a:close/>
                <a:moveTo>
                  <a:pt x="92551" y="8881"/>
                </a:moveTo>
                <a:lnTo>
                  <a:pt x="92495" y="8918"/>
                </a:lnTo>
                <a:lnTo>
                  <a:pt x="92216" y="9142"/>
                </a:lnTo>
                <a:lnTo>
                  <a:pt x="91713" y="9551"/>
                </a:lnTo>
                <a:lnTo>
                  <a:pt x="91453" y="9756"/>
                </a:lnTo>
                <a:lnTo>
                  <a:pt x="91248" y="9961"/>
                </a:lnTo>
                <a:lnTo>
                  <a:pt x="91173" y="10054"/>
                </a:lnTo>
                <a:lnTo>
                  <a:pt x="91136" y="10128"/>
                </a:lnTo>
                <a:lnTo>
                  <a:pt x="91118" y="10203"/>
                </a:lnTo>
                <a:lnTo>
                  <a:pt x="91118" y="10259"/>
                </a:lnTo>
                <a:lnTo>
                  <a:pt x="91155" y="10277"/>
                </a:lnTo>
                <a:lnTo>
                  <a:pt x="91192" y="10277"/>
                </a:lnTo>
                <a:lnTo>
                  <a:pt x="91304" y="10221"/>
                </a:lnTo>
                <a:lnTo>
                  <a:pt x="91471" y="10110"/>
                </a:lnTo>
                <a:lnTo>
                  <a:pt x="91639" y="9961"/>
                </a:lnTo>
                <a:lnTo>
                  <a:pt x="91955" y="9663"/>
                </a:lnTo>
                <a:lnTo>
                  <a:pt x="92123" y="9495"/>
                </a:lnTo>
                <a:lnTo>
                  <a:pt x="92402" y="9272"/>
                </a:lnTo>
                <a:lnTo>
                  <a:pt x="92551" y="9123"/>
                </a:lnTo>
                <a:lnTo>
                  <a:pt x="92607" y="9067"/>
                </a:lnTo>
                <a:lnTo>
                  <a:pt x="92626" y="9030"/>
                </a:lnTo>
                <a:lnTo>
                  <a:pt x="92626" y="8974"/>
                </a:lnTo>
                <a:lnTo>
                  <a:pt x="92607" y="8918"/>
                </a:lnTo>
                <a:lnTo>
                  <a:pt x="92607" y="8900"/>
                </a:lnTo>
                <a:lnTo>
                  <a:pt x="92588" y="8881"/>
                </a:lnTo>
                <a:close/>
                <a:moveTo>
                  <a:pt x="1565" y="9737"/>
                </a:moveTo>
                <a:lnTo>
                  <a:pt x="1453" y="9812"/>
                </a:lnTo>
                <a:lnTo>
                  <a:pt x="1267" y="9979"/>
                </a:lnTo>
                <a:lnTo>
                  <a:pt x="1025" y="10184"/>
                </a:lnTo>
                <a:lnTo>
                  <a:pt x="783" y="10426"/>
                </a:lnTo>
                <a:lnTo>
                  <a:pt x="559" y="10668"/>
                </a:lnTo>
                <a:lnTo>
                  <a:pt x="373" y="10910"/>
                </a:lnTo>
                <a:lnTo>
                  <a:pt x="261" y="11078"/>
                </a:lnTo>
                <a:lnTo>
                  <a:pt x="224" y="11152"/>
                </a:lnTo>
                <a:lnTo>
                  <a:pt x="243" y="11190"/>
                </a:lnTo>
                <a:lnTo>
                  <a:pt x="261" y="11208"/>
                </a:lnTo>
                <a:lnTo>
                  <a:pt x="299" y="11227"/>
                </a:lnTo>
                <a:lnTo>
                  <a:pt x="373" y="11208"/>
                </a:lnTo>
                <a:lnTo>
                  <a:pt x="466" y="11171"/>
                </a:lnTo>
                <a:lnTo>
                  <a:pt x="578" y="11078"/>
                </a:lnTo>
                <a:lnTo>
                  <a:pt x="820" y="10836"/>
                </a:lnTo>
                <a:lnTo>
                  <a:pt x="1081" y="10538"/>
                </a:lnTo>
                <a:lnTo>
                  <a:pt x="1323" y="10240"/>
                </a:lnTo>
                <a:lnTo>
                  <a:pt x="1509" y="9961"/>
                </a:lnTo>
                <a:lnTo>
                  <a:pt x="1602" y="9775"/>
                </a:lnTo>
                <a:lnTo>
                  <a:pt x="1602" y="9737"/>
                </a:lnTo>
                <a:close/>
                <a:moveTo>
                  <a:pt x="92663" y="10110"/>
                </a:moveTo>
                <a:lnTo>
                  <a:pt x="92458" y="10166"/>
                </a:lnTo>
                <a:lnTo>
                  <a:pt x="92216" y="10240"/>
                </a:lnTo>
                <a:lnTo>
                  <a:pt x="91993" y="10426"/>
                </a:lnTo>
                <a:lnTo>
                  <a:pt x="91825" y="10594"/>
                </a:lnTo>
                <a:lnTo>
                  <a:pt x="91657" y="10761"/>
                </a:lnTo>
                <a:lnTo>
                  <a:pt x="91509" y="10947"/>
                </a:lnTo>
                <a:lnTo>
                  <a:pt x="91471" y="11022"/>
                </a:lnTo>
                <a:lnTo>
                  <a:pt x="91434" y="11096"/>
                </a:lnTo>
                <a:lnTo>
                  <a:pt x="91415" y="11152"/>
                </a:lnTo>
                <a:lnTo>
                  <a:pt x="91434" y="11208"/>
                </a:lnTo>
                <a:lnTo>
                  <a:pt x="91471" y="11245"/>
                </a:lnTo>
                <a:lnTo>
                  <a:pt x="91546" y="11264"/>
                </a:lnTo>
                <a:lnTo>
                  <a:pt x="91583" y="11245"/>
                </a:lnTo>
                <a:lnTo>
                  <a:pt x="91639" y="11227"/>
                </a:lnTo>
                <a:lnTo>
                  <a:pt x="91769" y="11115"/>
                </a:lnTo>
                <a:lnTo>
                  <a:pt x="91937" y="10947"/>
                </a:lnTo>
                <a:lnTo>
                  <a:pt x="92104" y="10761"/>
                </a:lnTo>
                <a:lnTo>
                  <a:pt x="92439" y="10370"/>
                </a:lnTo>
                <a:lnTo>
                  <a:pt x="92570" y="10203"/>
                </a:lnTo>
                <a:lnTo>
                  <a:pt x="92663" y="10110"/>
                </a:lnTo>
                <a:close/>
                <a:moveTo>
                  <a:pt x="1341" y="10910"/>
                </a:moveTo>
                <a:lnTo>
                  <a:pt x="1304" y="10947"/>
                </a:lnTo>
                <a:lnTo>
                  <a:pt x="969" y="11320"/>
                </a:lnTo>
                <a:lnTo>
                  <a:pt x="801" y="11506"/>
                </a:lnTo>
                <a:lnTo>
                  <a:pt x="634" y="11692"/>
                </a:lnTo>
                <a:lnTo>
                  <a:pt x="503" y="11804"/>
                </a:lnTo>
                <a:lnTo>
                  <a:pt x="336" y="11953"/>
                </a:lnTo>
                <a:lnTo>
                  <a:pt x="280" y="12027"/>
                </a:lnTo>
                <a:lnTo>
                  <a:pt x="243" y="12083"/>
                </a:lnTo>
                <a:lnTo>
                  <a:pt x="261" y="12120"/>
                </a:lnTo>
                <a:lnTo>
                  <a:pt x="280" y="12139"/>
                </a:lnTo>
                <a:lnTo>
                  <a:pt x="317" y="12158"/>
                </a:lnTo>
                <a:lnTo>
                  <a:pt x="373" y="12176"/>
                </a:lnTo>
                <a:lnTo>
                  <a:pt x="410" y="12158"/>
                </a:lnTo>
                <a:lnTo>
                  <a:pt x="466" y="12158"/>
                </a:lnTo>
                <a:lnTo>
                  <a:pt x="578" y="12083"/>
                </a:lnTo>
                <a:lnTo>
                  <a:pt x="690" y="11990"/>
                </a:lnTo>
                <a:lnTo>
                  <a:pt x="801" y="11878"/>
                </a:lnTo>
                <a:lnTo>
                  <a:pt x="1025" y="11636"/>
                </a:lnTo>
                <a:lnTo>
                  <a:pt x="1174" y="11469"/>
                </a:lnTo>
                <a:lnTo>
                  <a:pt x="1230" y="11338"/>
                </a:lnTo>
                <a:lnTo>
                  <a:pt x="1323" y="11115"/>
                </a:lnTo>
                <a:lnTo>
                  <a:pt x="1360" y="11003"/>
                </a:lnTo>
                <a:lnTo>
                  <a:pt x="1360" y="10929"/>
                </a:lnTo>
                <a:lnTo>
                  <a:pt x="1360" y="10910"/>
                </a:lnTo>
                <a:close/>
                <a:moveTo>
                  <a:pt x="92495" y="11041"/>
                </a:moveTo>
                <a:lnTo>
                  <a:pt x="92365" y="11096"/>
                </a:lnTo>
                <a:lnTo>
                  <a:pt x="92216" y="11208"/>
                </a:lnTo>
                <a:lnTo>
                  <a:pt x="92048" y="11320"/>
                </a:lnTo>
                <a:lnTo>
                  <a:pt x="91751" y="11599"/>
                </a:lnTo>
                <a:lnTo>
                  <a:pt x="91583" y="11767"/>
                </a:lnTo>
                <a:lnTo>
                  <a:pt x="91360" y="12027"/>
                </a:lnTo>
                <a:lnTo>
                  <a:pt x="91266" y="12195"/>
                </a:lnTo>
                <a:lnTo>
                  <a:pt x="91248" y="12251"/>
                </a:lnTo>
                <a:lnTo>
                  <a:pt x="91248" y="12307"/>
                </a:lnTo>
                <a:lnTo>
                  <a:pt x="91266" y="12381"/>
                </a:lnTo>
                <a:lnTo>
                  <a:pt x="91304" y="12456"/>
                </a:lnTo>
                <a:lnTo>
                  <a:pt x="91341" y="12474"/>
                </a:lnTo>
                <a:lnTo>
                  <a:pt x="91415" y="12474"/>
                </a:lnTo>
                <a:lnTo>
                  <a:pt x="91453" y="12437"/>
                </a:lnTo>
                <a:lnTo>
                  <a:pt x="92030" y="11711"/>
                </a:lnTo>
                <a:lnTo>
                  <a:pt x="92551" y="11059"/>
                </a:lnTo>
                <a:lnTo>
                  <a:pt x="92533" y="11041"/>
                </a:lnTo>
                <a:close/>
                <a:moveTo>
                  <a:pt x="1527" y="11953"/>
                </a:moveTo>
                <a:lnTo>
                  <a:pt x="1490" y="11971"/>
                </a:lnTo>
                <a:lnTo>
                  <a:pt x="1378" y="12027"/>
                </a:lnTo>
                <a:lnTo>
                  <a:pt x="1248" y="12120"/>
                </a:lnTo>
                <a:lnTo>
                  <a:pt x="1118" y="12251"/>
                </a:lnTo>
                <a:lnTo>
                  <a:pt x="857" y="12530"/>
                </a:lnTo>
                <a:lnTo>
                  <a:pt x="708" y="12679"/>
                </a:lnTo>
                <a:lnTo>
                  <a:pt x="392" y="13070"/>
                </a:lnTo>
                <a:lnTo>
                  <a:pt x="224" y="13275"/>
                </a:lnTo>
                <a:lnTo>
                  <a:pt x="206" y="13312"/>
                </a:lnTo>
                <a:lnTo>
                  <a:pt x="206" y="13331"/>
                </a:lnTo>
                <a:lnTo>
                  <a:pt x="224" y="13312"/>
                </a:lnTo>
                <a:lnTo>
                  <a:pt x="522" y="13107"/>
                </a:lnTo>
                <a:lnTo>
                  <a:pt x="764" y="12921"/>
                </a:lnTo>
                <a:lnTo>
                  <a:pt x="1025" y="12698"/>
                </a:lnTo>
                <a:lnTo>
                  <a:pt x="1267" y="12474"/>
                </a:lnTo>
                <a:lnTo>
                  <a:pt x="1453" y="12269"/>
                </a:lnTo>
                <a:lnTo>
                  <a:pt x="1527" y="12176"/>
                </a:lnTo>
                <a:lnTo>
                  <a:pt x="1565" y="12083"/>
                </a:lnTo>
                <a:lnTo>
                  <a:pt x="1583" y="12027"/>
                </a:lnTo>
                <a:lnTo>
                  <a:pt x="1546" y="11971"/>
                </a:lnTo>
                <a:lnTo>
                  <a:pt x="1527" y="11953"/>
                </a:lnTo>
                <a:close/>
                <a:moveTo>
                  <a:pt x="92551" y="12214"/>
                </a:moveTo>
                <a:lnTo>
                  <a:pt x="92421" y="12251"/>
                </a:lnTo>
                <a:lnTo>
                  <a:pt x="92272" y="12344"/>
                </a:lnTo>
                <a:lnTo>
                  <a:pt x="92104" y="12456"/>
                </a:lnTo>
                <a:lnTo>
                  <a:pt x="91806" y="12716"/>
                </a:lnTo>
                <a:lnTo>
                  <a:pt x="91620" y="12884"/>
                </a:lnTo>
                <a:lnTo>
                  <a:pt x="91509" y="13014"/>
                </a:lnTo>
                <a:lnTo>
                  <a:pt x="91341" y="13256"/>
                </a:lnTo>
                <a:lnTo>
                  <a:pt x="91266" y="13368"/>
                </a:lnTo>
                <a:lnTo>
                  <a:pt x="91248" y="13442"/>
                </a:lnTo>
                <a:lnTo>
                  <a:pt x="91248" y="13480"/>
                </a:lnTo>
                <a:lnTo>
                  <a:pt x="91285" y="13498"/>
                </a:lnTo>
                <a:lnTo>
                  <a:pt x="91341" y="13480"/>
                </a:lnTo>
                <a:lnTo>
                  <a:pt x="91434" y="13405"/>
                </a:lnTo>
                <a:lnTo>
                  <a:pt x="91602" y="13275"/>
                </a:lnTo>
                <a:lnTo>
                  <a:pt x="92048" y="12865"/>
                </a:lnTo>
                <a:lnTo>
                  <a:pt x="92290" y="12642"/>
                </a:lnTo>
                <a:lnTo>
                  <a:pt x="92477" y="12456"/>
                </a:lnTo>
                <a:lnTo>
                  <a:pt x="92588" y="12307"/>
                </a:lnTo>
                <a:lnTo>
                  <a:pt x="92626" y="12251"/>
                </a:lnTo>
                <a:lnTo>
                  <a:pt x="92626" y="12232"/>
                </a:lnTo>
                <a:lnTo>
                  <a:pt x="92588" y="12214"/>
                </a:lnTo>
                <a:close/>
                <a:moveTo>
                  <a:pt x="1788" y="12958"/>
                </a:moveTo>
                <a:lnTo>
                  <a:pt x="1751" y="12977"/>
                </a:lnTo>
                <a:lnTo>
                  <a:pt x="1676" y="12995"/>
                </a:lnTo>
                <a:lnTo>
                  <a:pt x="1546" y="13070"/>
                </a:lnTo>
                <a:lnTo>
                  <a:pt x="1416" y="13163"/>
                </a:lnTo>
                <a:lnTo>
                  <a:pt x="1155" y="13405"/>
                </a:lnTo>
                <a:lnTo>
                  <a:pt x="1006" y="13573"/>
                </a:lnTo>
                <a:lnTo>
                  <a:pt x="839" y="13722"/>
                </a:lnTo>
                <a:lnTo>
                  <a:pt x="578" y="14001"/>
                </a:lnTo>
                <a:lnTo>
                  <a:pt x="448" y="14150"/>
                </a:lnTo>
                <a:lnTo>
                  <a:pt x="354" y="14280"/>
                </a:lnTo>
                <a:lnTo>
                  <a:pt x="299" y="14392"/>
                </a:lnTo>
                <a:lnTo>
                  <a:pt x="299" y="14429"/>
                </a:lnTo>
                <a:lnTo>
                  <a:pt x="317" y="14448"/>
                </a:lnTo>
                <a:lnTo>
                  <a:pt x="354" y="14448"/>
                </a:lnTo>
                <a:lnTo>
                  <a:pt x="429" y="14410"/>
                </a:lnTo>
                <a:lnTo>
                  <a:pt x="615" y="14280"/>
                </a:lnTo>
                <a:lnTo>
                  <a:pt x="894" y="14075"/>
                </a:lnTo>
                <a:lnTo>
                  <a:pt x="1174" y="13815"/>
                </a:lnTo>
                <a:lnTo>
                  <a:pt x="1472" y="13554"/>
                </a:lnTo>
                <a:lnTo>
                  <a:pt x="1695" y="13312"/>
                </a:lnTo>
                <a:lnTo>
                  <a:pt x="1788" y="13200"/>
                </a:lnTo>
                <a:lnTo>
                  <a:pt x="1844" y="13126"/>
                </a:lnTo>
                <a:lnTo>
                  <a:pt x="1881" y="13051"/>
                </a:lnTo>
                <a:lnTo>
                  <a:pt x="1881" y="13014"/>
                </a:lnTo>
                <a:lnTo>
                  <a:pt x="1844" y="12977"/>
                </a:lnTo>
                <a:lnTo>
                  <a:pt x="1788" y="12958"/>
                </a:lnTo>
                <a:close/>
                <a:moveTo>
                  <a:pt x="92514" y="13331"/>
                </a:moveTo>
                <a:lnTo>
                  <a:pt x="92477" y="13349"/>
                </a:lnTo>
                <a:lnTo>
                  <a:pt x="92346" y="13386"/>
                </a:lnTo>
                <a:lnTo>
                  <a:pt x="92197" y="13461"/>
                </a:lnTo>
                <a:lnTo>
                  <a:pt x="92030" y="13573"/>
                </a:lnTo>
                <a:lnTo>
                  <a:pt x="91732" y="13777"/>
                </a:lnTo>
                <a:lnTo>
                  <a:pt x="91546" y="13926"/>
                </a:lnTo>
                <a:lnTo>
                  <a:pt x="91490" y="14001"/>
                </a:lnTo>
                <a:lnTo>
                  <a:pt x="91415" y="14094"/>
                </a:lnTo>
                <a:lnTo>
                  <a:pt x="91360" y="14224"/>
                </a:lnTo>
                <a:lnTo>
                  <a:pt x="91304" y="14355"/>
                </a:lnTo>
                <a:lnTo>
                  <a:pt x="91266" y="14466"/>
                </a:lnTo>
                <a:lnTo>
                  <a:pt x="91266" y="14541"/>
                </a:lnTo>
                <a:lnTo>
                  <a:pt x="91285" y="14559"/>
                </a:lnTo>
                <a:lnTo>
                  <a:pt x="91322" y="14541"/>
                </a:lnTo>
                <a:lnTo>
                  <a:pt x="91415" y="14485"/>
                </a:lnTo>
                <a:lnTo>
                  <a:pt x="92011" y="13908"/>
                </a:lnTo>
                <a:lnTo>
                  <a:pt x="92384" y="13535"/>
                </a:lnTo>
                <a:lnTo>
                  <a:pt x="92495" y="13405"/>
                </a:lnTo>
                <a:lnTo>
                  <a:pt x="92533" y="13349"/>
                </a:lnTo>
                <a:lnTo>
                  <a:pt x="92514" y="13331"/>
                </a:lnTo>
                <a:close/>
                <a:moveTo>
                  <a:pt x="1639" y="14206"/>
                </a:moveTo>
                <a:lnTo>
                  <a:pt x="1546" y="14262"/>
                </a:lnTo>
                <a:lnTo>
                  <a:pt x="1360" y="14392"/>
                </a:lnTo>
                <a:lnTo>
                  <a:pt x="1118" y="14559"/>
                </a:lnTo>
                <a:lnTo>
                  <a:pt x="857" y="14764"/>
                </a:lnTo>
                <a:lnTo>
                  <a:pt x="634" y="14969"/>
                </a:lnTo>
                <a:lnTo>
                  <a:pt x="448" y="15155"/>
                </a:lnTo>
                <a:lnTo>
                  <a:pt x="373" y="15230"/>
                </a:lnTo>
                <a:lnTo>
                  <a:pt x="336" y="15304"/>
                </a:lnTo>
                <a:lnTo>
                  <a:pt x="336" y="15360"/>
                </a:lnTo>
                <a:lnTo>
                  <a:pt x="354" y="15397"/>
                </a:lnTo>
                <a:lnTo>
                  <a:pt x="448" y="15397"/>
                </a:lnTo>
                <a:lnTo>
                  <a:pt x="559" y="15360"/>
                </a:lnTo>
                <a:lnTo>
                  <a:pt x="690" y="15267"/>
                </a:lnTo>
                <a:lnTo>
                  <a:pt x="820" y="15155"/>
                </a:lnTo>
                <a:lnTo>
                  <a:pt x="1081" y="14932"/>
                </a:lnTo>
                <a:lnTo>
                  <a:pt x="1230" y="14783"/>
                </a:lnTo>
                <a:lnTo>
                  <a:pt x="1341" y="14671"/>
                </a:lnTo>
                <a:lnTo>
                  <a:pt x="1546" y="14466"/>
                </a:lnTo>
                <a:lnTo>
                  <a:pt x="1639" y="14355"/>
                </a:lnTo>
                <a:lnTo>
                  <a:pt x="1695" y="14262"/>
                </a:lnTo>
                <a:lnTo>
                  <a:pt x="1714" y="14243"/>
                </a:lnTo>
                <a:lnTo>
                  <a:pt x="1695" y="14224"/>
                </a:lnTo>
                <a:lnTo>
                  <a:pt x="1676" y="14206"/>
                </a:lnTo>
                <a:close/>
                <a:moveTo>
                  <a:pt x="92477" y="14429"/>
                </a:moveTo>
                <a:lnTo>
                  <a:pt x="92216" y="14615"/>
                </a:lnTo>
                <a:lnTo>
                  <a:pt x="91751" y="14969"/>
                </a:lnTo>
                <a:lnTo>
                  <a:pt x="91527" y="15155"/>
                </a:lnTo>
                <a:lnTo>
                  <a:pt x="91360" y="15341"/>
                </a:lnTo>
                <a:lnTo>
                  <a:pt x="91285" y="15416"/>
                </a:lnTo>
                <a:lnTo>
                  <a:pt x="91248" y="15490"/>
                </a:lnTo>
                <a:lnTo>
                  <a:pt x="91229" y="15528"/>
                </a:lnTo>
                <a:lnTo>
                  <a:pt x="91248" y="15583"/>
                </a:lnTo>
                <a:lnTo>
                  <a:pt x="91304" y="15602"/>
                </a:lnTo>
                <a:lnTo>
                  <a:pt x="91378" y="15602"/>
                </a:lnTo>
                <a:lnTo>
                  <a:pt x="91471" y="15565"/>
                </a:lnTo>
                <a:lnTo>
                  <a:pt x="91546" y="15509"/>
                </a:lnTo>
                <a:lnTo>
                  <a:pt x="91751" y="15341"/>
                </a:lnTo>
                <a:lnTo>
                  <a:pt x="91955" y="15118"/>
                </a:lnTo>
                <a:lnTo>
                  <a:pt x="92142" y="14876"/>
                </a:lnTo>
                <a:lnTo>
                  <a:pt x="92309" y="14652"/>
                </a:lnTo>
                <a:lnTo>
                  <a:pt x="92477" y="14429"/>
                </a:lnTo>
                <a:close/>
                <a:moveTo>
                  <a:pt x="1490" y="15267"/>
                </a:moveTo>
                <a:lnTo>
                  <a:pt x="1397" y="15323"/>
                </a:lnTo>
                <a:lnTo>
                  <a:pt x="1230" y="15472"/>
                </a:lnTo>
                <a:lnTo>
                  <a:pt x="801" y="15863"/>
                </a:lnTo>
                <a:lnTo>
                  <a:pt x="578" y="16086"/>
                </a:lnTo>
                <a:lnTo>
                  <a:pt x="392" y="16272"/>
                </a:lnTo>
                <a:lnTo>
                  <a:pt x="280" y="16421"/>
                </a:lnTo>
                <a:lnTo>
                  <a:pt x="261" y="16477"/>
                </a:lnTo>
                <a:lnTo>
                  <a:pt x="261" y="16514"/>
                </a:lnTo>
                <a:lnTo>
                  <a:pt x="299" y="16533"/>
                </a:lnTo>
                <a:lnTo>
                  <a:pt x="336" y="16552"/>
                </a:lnTo>
                <a:lnTo>
                  <a:pt x="410" y="16552"/>
                </a:lnTo>
                <a:lnTo>
                  <a:pt x="503" y="16533"/>
                </a:lnTo>
                <a:lnTo>
                  <a:pt x="615" y="16458"/>
                </a:lnTo>
                <a:lnTo>
                  <a:pt x="745" y="16365"/>
                </a:lnTo>
                <a:lnTo>
                  <a:pt x="857" y="16254"/>
                </a:lnTo>
                <a:lnTo>
                  <a:pt x="1099" y="15993"/>
                </a:lnTo>
                <a:lnTo>
                  <a:pt x="1304" y="15714"/>
                </a:lnTo>
                <a:lnTo>
                  <a:pt x="1453" y="15453"/>
                </a:lnTo>
                <a:lnTo>
                  <a:pt x="1509" y="15360"/>
                </a:lnTo>
                <a:lnTo>
                  <a:pt x="1527" y="15304"/>
                </a:lnTo>
                <a:lnTo>
                  <a:pt x="1527" y="15267"/>
                </a:lnTo>
                <a:close/>
                <a:moveTo>
                  <a:pt x="92309" y="15379"/>
                </a:moveTo>
                <a:lnTo>
                  <a:pt x="92197" y="15434"/>
                </a:lnTo>
                <a:lnTo>
                  <a:pt x="92048" y="15546"/>
                </a:lnTo>
                <a:lnTo>
                  <a:pt x="91881" y="15676"/>
                </a:lnTo>
                <a:lnTo>
                  <a:pt x="91583" y="15974"/>
                </a:lnTo>
                <a:lnTo>
                  <a:pt x="91397" y="16161"/>
                </a:lnTo>
                <a:lnTo>
                  <a:pt x="91285" y="16309"/>
                </a:lnTo>
                <a:lnTo>
                  <a:pt x="91118" y="16570"/>
                </a:lnTo>
                <a:lnTo>
                  <a:pt x="91062" y="16700"/>
                </a:lnTo>
                <a:lnTo>
                  <a:pt x="91024" y="16794"/>
                </a:lnTo>
                <a:lnTo>
                  <a:pt x="91024" y="16812"/>
                </a:lnTo>
                <a:lnTo>
                  <a:pt x="91043" y="16831"/>
                </a:lnTo>
                <a:lnTo>
                  <a:pt x="91080" y="16831"/>
                </a:lnTo>
                <a:lnTo>
                  <a:pt x="91136" y="16812"/>
                </a:lnTo>
                <a:lnTo>
                  <a:pt x="91248" y="16738"/>
                </a:lnTo>
                <a:lnTo>
                  <a:pt x="91434" y="16570"/>
                </a:lnTo>
                <a:lnTo>
                  <a:pt x="91881" y="16105"/>
                </a:lnTo>
                <a:lnTo>
                  <a:pt x="92104" y="15863"/>
                </a:lnTo>
                <a:lnTo>
                  <a:pt x="92272" y="15639"/>
                </a:lnTo>
                <a:lnTo>
                  <a:pt x="92384" y="15472"/>
                </a:lnTo>
                <a:lnTo>
                  <a:pt x="92402" y="15416"/>
                </a:lnTo>
                <a:lnTo>
                  <a:pt x="92402" y="15397"/>
                </a:lnTo>
                <a:lnTo>
                  <a:pt x="92365" y="15379"/>
                </a:lnTo>
                <a:close/>
                <a:moveTo>
                  <a:pt x="1509" y="16272"/>
                </a:moveTo>
                <a:lnTo>
                  <a:pt x="1397" y="16365"/>
                </a:lnTo>
                <a:lnTo>
                  <a:pt x="1230" y="16533"/>
                </a:lnTo>
                <a:lnTo>
                  <a:pt x="801" y="17017"/>
                </a:lnTo>
                <a:lnTo>
                  <a:pt x="410" y="17482"/>
                </a:lnTo>
                <a:lnTo>
                  <a:pt x="280" y="17613"/>
                </a:lnTo>
                <a:lnTo>
                  <a:pt x="224" y="17669"/>
                </a:lnTo>
                <a:lnTo>
                  <a:pt x="261" y="17687"/>
                </a:lnTo>
                <a:lnTo>
                  <a:pt x="299" y="17687"/>
                </a:lnTo>
                <a:lnTo>
                  <a:pt x="410" y="17631"/>
                </a:lnTo>
                <a:lnTo>
                  <a:pt x="559" y="17538"/>
                </a:lnTo>
                <a:lnTo>
                  <a:pt x="708" y="17427"/>
                </a:lnTo>
                <a:lnTo>
                  <a:pt x="1025" y="17166"/>
                </a:lnTo>
                <a:lnTo>
                  <a:pt x="1192" y="16998"/>
                </a:lnTo>
                <a:lnTo>
                  <a:pt x="1304" y="16849"/>
                </a:lnTo>
                <a:lnTo>
                  <a:pt x="1472" y="16570"/>
                </a:lnTo>
                <a:lnTo>
                  <a:pt x="1546" y="16440"/>
                </a:lnTo>
                <a:lnTo>
                  <a:pt x="1583" y="16347"/>
                </a:lnTo>
                <a:lnTo>
                  <a:pt x="1583" y="16309"/>
                </a:lnTo>
                <a:lnTo>
                  <a:pt x="1583" y="16272"/>
                </a:lnTo>
                <a:close/>
                <a:moveTo>
                  <a:pt x="92328" y="16626"/>
                </a:moveTo>
                <a:lnTo>
                  <a:pt x="92253" y="16645"/>
                </a:lnTo>
                <a:lnTo>
                  <a:pt x="92179" y="16700"/>
                </a:lnTo>
                <a:lnTo>
                  <a:pt x="92011" y="16831"/>
                </a:lnTo>
                <a:lnTo>
                  <a:pt x="91806" y="16998"/>
                </a:lnTo>
                <a:lnTo>
                  <a:pt x="91639" y="17203"/>
                </a:lnTo>
                <a:lnTo>
                  <a:pt x="91471" y="17389"/>
                </a:lnTo>
                <a:lnTo>
                  <a:pt x="91360" y="17576"/>
                </a:lnTo>
                <a:lnTo>
                  <a:pt x="91341" y="17631"/>
                </a:lnTo>
                <a:lnTo>
                  <a:pt x="91322" y="17687"/>
                </a:lnTo>
                <a:lnTo>
                  <a:pt x="91341" y="17724"/>
                </a:lnTo>
                <a:lnTo>
                  <a:pt x="91453" y="17724"/>
                </a:lnTo>
                <a:lnTo>
                  <a:pt x="91527" y="17687"/>
                </a:lnTo>
                <a:lnTo>
                  <a:pt x="91676" y="17557"/>
                </a:lnTo>
                <a:lnTo>
                  <a:pt x="91844" y="17371"/>
                </a:lnTo>
                <a:lnTo>
                  <a:pt x="91993" y="17185"/>
                </a:lnTo>
                <a:lnTo>
                  <a:pt x="92142" y="16980"/>
                </a:lnTo>
                <a:lnTo>
                  <a:pt x="92235" y="16794"/>
                </a:lnTo>
                <a:lnTo>
                  <a:pt x="92309" y="16682"/>
                </a:lnTo>
                <a:lnTo>
                  <a:pt x="92328" y="16626"/>
                </a:lnTo>
                <a:close/>
                <a:moveTo>
                  <a:pt x="1397" y="17576"/>
                </a:moveTo>
                <a:lnTo>
                  <a:pt x="1323" y="17594"/>
                </a:lnTo>
                <a:lnTo>
                  <a:pt x="1230" y="17631"/>
                </a:lnTo>
                <a:lnTo>
                  <a:pt x="1025" y="17780"/>
                </a:lnTo>
                <a:lnTo>
                  <a:pt x="820" y="17967"/>
                </a:lnTo>
                <a:lnTo>
                  <a:pt x="429" y="18357"/>
                </a:lnTo>
                <a:lnTo>
                  <a:pt x="243" y="18562"/>
                </a:lnTo>
                <a:lnTo>
                  <a:pt x="503" y="18413"/>
                </a:lnTo>
                <a:lnTo>
                  <a:pt x="950" y="18115"/>
                </a:lnTo>
                <a:lnTo>
                  <a:pt x="1192" y="17967"/>
                </a:lnTo>
                <a:lnTo>
                  <a:pt x="1378" y="17818"/>
                </a:lnTo>
                <a:lnTo>
                  <a:pt x="1453" y="17743"/>
                </a:lnTo>
                <a:lnTo>
                  <a:pt x="1490" y="17687"/>
                </a:lnTo>
                <a:lnTo>
                  <a:pt x="1509" y="17631"/>
                </a:lnTo>
                <a:lnTo>
                  <a:pt x="1509" y="17594"/>
                </a:lnTo>
                <a:lnTo>
                  <a:pt x="1453" y="17576"/>
                </a:lnTo>
                <a:close/>
                <a:moveTo>
                  <a:pt x="92514" y="17669"/>
                </a:moveTo>
                <a:lnTo>
                  <a:pt x="92458" y="17687"/>
                </a:lnTo>
                <a:lnTo>
                  <a:pt x="92309" y="17799"/>
                </a:lnTo>
                <a:lnTo>
                  <a:pt x="92123" y="17948"/>
                </a:lnTo>
                <a:lnTo>
                  <a:pt x="91918" y="18153"/>
                </a:lnTo>
                <a:lnTo>
                  <a:pt x="91527" y="18544"/>
                </a:lnTo>
                <a:lnTo>
                  <a:pt x="91322" y="18786"/>
                </a:lnTo>
                <a:lnTo>
                  <a:pt x="91304" y="18804"/>
                </a:lnTo>
                <a:lnTo>
                  <a:pt x="91341" y="18804"/>
                </a:lnTo>
                <a:lnTo>
                  <a:pt x="91490" y="18730"/>
                </a:lnTo>
                <a:lnTo>
                  <a:pt x="91713" y="18581"/>
                </a:lnTo>
                <a:lnTo>
                  <a:pt x="91974" y="18376"/>
                </a:lnTo>
                <a:lnTo>
                  <a:pt x="92235" y="18171"/>
                </a:lnTo>
                <a:lnTo>
                  <a:pt x="92458" y="17948"/>
                </a:lnTo>
                <a:lnTo>
                  <a:pt x="92533" y="17855"/>
                </a:lnTo>
                <a:lnTo>
                  <a:pt x="92570" y="17780"/>
                </a:lnTo>
                <a:lnTo>
                  <a:pt x="92570" y="17706"/>
                </a:lnTo>
                <a:lnTo>
                  <a:pt x="92570" y="17687"/>
                </a:lnTo>
                <a:lnTo>
                  <a:pt x="92551" y="17669"/>
                </a:lnTo>
                <a:close/>
                <a:moveTo>
                  <a:pt x="1490" y="18506"/>
                </a:moveTo>
                <a:lnTo>
                  <a:pt x="1453" y="18525"/>
                </a:lnTo>
                <a:lnTo>
                  <a:pt x="1248" y="18618"/>
                </a:lnTo>
                <a:lnTo>
                  <a:pt x="987" y="18804"/>
                </a:lnTo>
                <a:lnTo>
                  <a:pt x="671" y="19009"/>
                </a:lnTo>
                <a:lnTo>
                  <a:pt x="373" y="19251"/>
                </a:lnTo>
                <a:lnTo>
                  <a:pt x="261" y="19363"/>
                </a:lnTo>
                <a:lnTo>
                  <a:pt x="150" y="19475"/>
                </a:lnTo>
                <a:lnTo>
                  <a:pt x="57" y="19586"/>
                </a:lnTo>
                <a:lnTo>
                  <a:pt x="19" y="19679"/>
                </a:lnTo>
                <a:lnTo>
                  <a:pt x="1" y="19772"/>
                </a:lnTo>
                <a:lnTo>
                  <a:pt x="19" y="19810"/>
                </a:lnTo>
                <a:lnTo>
                  <a:pt x="38" y="19828"/>
                </a:lnTo>
                <a:lnTo>
                  <a:pt x="75" y="19847"/>
                </a:lnTo>
                <a:lnTo>
                  <a:pt x="131" y="19828"/>
                </a:lnTo>
                <a:lnTo>
                  <a:pt x="299" y="19717"/>
                </a:lnTo>
                <a:lnTo>
                  <a:pt x="522" y="19530"/>
                </a:lnTo>
                <a:lnTo>
                  <a:pt x="783" y="19307"/>
                </a:lnTo>
                <a:lnTo>
                  <a:pt x="1043" y="19084"/>
                </a:lnTo>
                <a:lnTo>
                  <a:pt x="1267" y="18842"/>
                </a:lnTo>
                <a:lnTo>
                  <a:pt x="1434" y="18655"/>
                </a:lnTo>
                <a:lnTo>
                  <a:pt x="1490" y="18581"/>
                </a:lnTo>
                <a:lnTo>
                  <a:pt x="1509" y="18525"/>
                </a:lnTo>
                <a:lnTo>
                  <a:pt x="1509" y="18506"/>
                </a:lnTo>
                <a:close/>
                <a:moveTo>
                  <a:pt x="92477" y="18842"/>
                </a:moveTo>
                <a:lnTo>
                  <a:pt x="92365" y="18879"/>
                </a:lnTo>
                <a:lnTo>
                  <a:pt x="92197" y="18953"/>
                </a:lnTo>
                <a:lnTo>
                  <a:pt x="92030" y="19065"/>
                </a:lnTo>
                <a:lnTo>
                  <a:pt x="91713" y="19270"/>
                </a:lnTo>
                <a:lnTo>
                  <a:pt x="91546" y="19400"/>
                </a:lnTo>
                <a:lnTo>
                  <a:pt x="91509" y="19456"/>
                </a:lnTo>
                <a:lnTo>
                  <a:pt x="91453" y="19530"/>
                </a:lnTo>
                <a:lnTo>
                  <a:pt x="91341" y="19735"/>
                </a:lnTo>
                <a:lnTo>
                  <a:pt x="91304" y="19828"/>
                </a:lnTo>
                <a:lnTo>
                  <a:pt x="91304" y="19884"/>
                </a:lnTo>
                <a:lnTo>
                  <a:pt x="91304" y="19903"/>
                </a:lnTo>
                <a:lnTo>
                  <a:pt x="91322" y="19903"/>
                </a:lnTo>
                <a:lnTo>
                  <a:pt x="91415" y="19847"/>
                </a:lnTo>
                <a:lnTo>
                  <a:pt x="92011" y="19344"/>
                </a:lnTo>
                <a:lnTo>
                  <a:pt x="92384" y="19028"/>
                </a:lnTo>
                <a:lnTo>
                  <a:pt x="92495" y="18916"/>
                </a:lnTo>
                <a:lnTo>
                  <a:pt x="92551" y="18860"/>
                </a:lnTo>
                <a:lnTo>
                  <a:pt x="92514" y="18842"/>
                </a:lnTo>
                <a:close/>
                <a:moveTo>
                  <a:pt x="92439" y="19977"/>
                </a:moveTo>
                <a:lnTo>
                  <a:pt x="92309" y="19996"/>
                </a:lnTo>
                <a:lnTo>
                  <a:pt x="92142" y="20070"/>
                </a:lnTo>
                <a:lnTo>
                  <a:pt x="91974" y="20163"/>
                </a:lnTo>
                <a:lnTo>
                  <a:pt x="91788" y="20275"/>
                </a:lnTo>
                <a:lnTo>
                  <a:pt x="91639" y="20405"/>
                </a:lnTo>
                <a:lnTo>
                  <a:pt x="91490" y="20554"/>
                </a:lnTo>
                <a:lnTo>
                  <a:pt x="91378" y="20685"/>
                </a:lnTo>
                <a:lnTo>
                  <a:pt x="91304" y="20796"/>
                </a:lnTo>
                <a:lnTo>
                  <a:pt x="91285" y="20852"/>
                </a:lnTo>
                <a:lnTo>
                  <a:pt x="91304" y="20871"/>
                </a:lnTo>
                <a:lnTo>
                  <a:pt x="91360" y="20871"/>
                </a:lnTo>
                <a:lnTo>
                  <a:pt x="91434" y="20834"/>
                </a:lnTo>
                <a:lnTo>
                  <a:pt x="91639" y="20703"/>
                </a:lnTo>
                <a:lnTo>
                  <a:pt x="91862" y="20536"/>
                </a:lnTo>
                <a:lnTo>
                  <a:pt x="92104" y="20331"/>
                </a:lnTo>
                <a:lnTo>
                  <a:pt x="92290" y="20163"/>
                </a:lnTo>
                <a:lnTo>
                  <a:pt x="92421" y="20033"/>
                </a:lnTo>
                <a:lnTo>
                  <a:pt x="92458" y="19996"/>
                </a:lnTo>
                <a:lnTo>
                  <a:pt x="92439" y="19977"/>
                </a:lnTo>
                <a:close/>
                <a:moveTo>
                  <a:pt x="1509" y="19530"/>
                </a:moveTo>
                <a:lnTo>
                  <a:pt x="1490" y="19549"/>
                </a:lnTo>
                <a:lnTo>
                  <a:pt x="1378" y="19624"/>
                </a:lnTo>
                <a:lnTo>
                  <a:pt x="1211" y="19791"/>
                </a:lnTo>
                <a:lnTo>
                  <a:pt x="764" y="20257"/>
                </a:lnTo>
                <a:lnTo>
                  <a:pt x="373" y="20703"/>
                </a:lnTo>
                <a:lnTo>
                  <a:pt x="261" y="20852"/>
                </a:lnTo>
                <a:lnTo>
                  <a:pt x="224" y="20908"/>
                </a:lnTo>
                <a:lnTo>
                  <a:pt x="224" y="20927"/>
                </a:lnTo>
                <a:lnTo>
                  <a:pt x="261" y="20945"/>
                </a:lnTo>
                <a:lnTo>
                  <a:pt x="299" y="20945"/>
                </a:lnTo>
                <a:lnTo>
                  <a:pt x="410" y="20890"/>
                </a:lnTo>
                <a:lnTo>
                  <a:pt x="559" y="20796"/>
                </a:lnTo>
                <a:lnTo>
                  <a:pt x="690" y="20666"/>
                </a:lnTo>
                <a:lnTo>
                  <a:pt x="969" y="20405"/>
                </a:lnTo>
                <a:lnTo>
                  <a:pt x="1118" y="20238"/>
                </a:lnTo>
                <a:lnTo>
                  <a:pt x="1248" y="20070"/>
                </a:lnTo>
                <a:lnTo>
                  <a:pt x="1397" y="19810"/>
                </a:lnTo>
                <a:lnTo>
                  <a:pt x="1527" y="19586"/>
                </a:lnTo>
                <a:lnTo>
                  <a:pt x="1527" y="19530"/>
                </a:lnTo>
                <a:close/>
                <a:moveTo>
                  <a:pt x="1360" y="20666"/>
                </a:moveTo>
                <a:lnTo>
                  <a:pt x="1267" y="20741"/>
                </a:lnTo>
                <a:lnTo>
                  <a:pt x="1174" y="20852"/>
                </a:lnTo>
                <a:lnTo>
                  <a:pt x="1062" y="20983"/>
                </a:lnTo>
                <a:lnTo>
                  <a:pt x="857" y="21262"/>
                </a:lnTo>
                <a:lnTo>
                  <a:pt x="727" y="21411"/>
                </a:lnTo>
                <a:lnTo>
                  <a:pt x="615" y="21523"/>
                </a:lnTo>
                <a:lnTo>
                  <a:pt x="392" y="21746"/>
                </a:lnTo>
                <a:lnTo>
                  <a:pt x="299" y="21858"/>
                </a:lnTo>
                <a:lnTo>
                  <a:pt x="224" y="21932"/>
                </a:lnTo>
                <a:lnTo>
                  <a:pt x="206" y="21969"/>
                </a:lnTo>
                <a:lnTo>
                  <a:pt x="224" y="21988"/>
                </a:lnTo>
                <a:lnTo>
                  <a:pt x="280" y="21988"/>
                </a:lnTo>
                <a:lnTo>
                  <a:pt x="392" y="21914"/>
                </a:lnTo>
                <a:lnTo>
                  <a:pt x="615" y="21783"/>
                </a:lnTo>
                <a:lnTo>
                  <a:pt x="857" y="21597"/>
                </a:lnTo>
                <a:lnTo>
                  <a:pt x="1118" y="21374"/>
                </a:lnTo>
                <a:lnTo>
                  <a:pt x="1341" y="21150"/>
                </a:lnTo>
                <a:lnTo>
                  <a:pt x="1434" y="21038"/>
                </a:lnTo>
                <a:lnTo>
                  <a:pt x="1490" y="20945"/>
                </a:lnTo>
                <a:lnTo>
                  <a:pt x="1527" y="20852"/>
                </a:lnTo>
                <a:lnTo>
                  <a:pt x="1546" y="20778"/>
                </a:lnTo>
                <a:lnTo>
                  <a:pt x="1509" y="20703"/>
                </a:lnTo>
                <a:lnTo>
                  <a:pt x="1434" y="20666"/>
                </a:lnTo>
                <a:close/>
                <a:moveTo>
                  <a:pt x="92421" y="20871"/>
                </a:moveTo>
                <a:lnTo>
                  <a:pt x="92290" y="20908"/>
                </a:lnTo>
                <a:lnTo>
                  <a:pt x="92142" y="21001"/>
                </a:lnTo>
                <a:lnTo>
                  <a:pt x="91974" y="21113"/>
                </a:lnTo>
                <a:lnTo>
                  <a:pt x="91676" y="21374"/>
                </a:lnTo>
                <a:lnTo>
                  <a:pt x="91509" y="21504"/>
                </a:lnTo>
                <a:lnTo>
                  <a:pt x="91397" y="21671"/>
                </a:lnTo>
                <a:lnTo>
                  <a:pt x="91229" y="21932"/>
                </a:lnTo>
                <a:lnTo>
                  <a:pt x="91155" y="22044"/>
                </a:lnTo>
                <a:lnTo>
                  <a:pt x="91118" y="22137"/>
                </a:lnTo>
                <a:lnTo>
                  <a:pt x="91118" y="22174"/>
                </a:lnTo>
                <a:lnTo>
                  <a:pt x="91118" y="22193"/>
                </a:lnTo>
                <a:lnTo>
                  <a:pt x="91136" y="22193"/>
                </a:lnTo>
                <a:lnTo>
                  <a:pt x="91173" y="22174"/>
                </a:lnTo>
                <a:lnTo>
                  <a:pt x="91434" y="21951"/>
                </a:lnTo>
                <a:lnTo>
                  <a:pt x="91899" y="21523"/>
                </a:lnTo>
                <a:lnTo>
                  <a:pt x="92328" y="21094"/>
                </a:lnTo>
                <a:lnTo>
                  <a:pt x="92458" y="20945"/>
                </a:lnTo>
                <a:lnTo>
                  <a:pt x="92495" y="20890"/>
                </a:lnTo>
                <a:lnTo>
                  <a:pt x="92458" y="20871"/>
                </a:lnTo>
                <a:close/>
                <a:moveTo>
                  <a:pt x="1583" y="21820"/>
                </a:moveTo>
                <a:lnTo>
                  <a:pt x="1472" y="21858"/>
                </a:lnTo>
                <a:lnTo>
                  <a:pt x="1341" y="21932"/>
                </a:lnTo>
                <a:lnTo>
                  <a:pt x="1192" y="22025"/>
                </a:lnTo>
                <a:lnTo>
                  <a:pt x="932" y="22249"/>
                </a:lnTo>
                <a:lnTo>
                  <a:pt x="783" y="22379"/>
                </a:lnTo>
                <a:lnTo>
                  <a:pt x="652" y="22509"/>
                </a:lnTo>
                <a:lnTo>
                  <a:pt x="448" y="22733"/>
                </a:lnTo>
                <a:lnTo>
                  <a:pt x="280" y="22938"/>
                </a:lnTo>
                <a:lnTo>
                  <a:pt x="243" y="22993"/>
                </a:lnTo>
                <a:lnTo>
                  <a:pt x="261" y="22993"/>
                </a:lnTo>
                <a:lnTo>
                  <a:pt x="541" y="22807"/>
                </a:lnTo>
                <a:lnTo>
                  <a:pt x="1062" y="22472"/>
                </a:lnTo>
                <a:lnTo>
                  <a:pt x="1304" y="22286"/>
                </a:lnTo>
                <a:lnTo>
                  <a:pt x="1509" y="22100"/>
                </a:lnTo>
                <a:lnTo>
                  <a:pt x="1583" y="22025"/>
                </a:lnTo>
                <a:lnTo>
                  <a:pt x="1639" y="21951"/>
                </a:lnTo>
                <a:lnTo>
                  <a:pt x="1658" y="21895"/>
                </a:lnTo>
                <a:lnTo>
                  <a:pt x="1658" y="21839"/>
                </a:lnTo>
                <a:lnTo>
                  <a:pt x="1621" y="21820"/>
                </a:lnTo>
                <a:close/>
                <a:moveTo>
                  <a:pt x="92272" y="22044"/>
                </a:moveTo>
                <a:lnTo>
                  <a:pt x="92197" y="22062"/>
                </a:lnTo>
                <a:lnTo>
                  <a:pt x="92086" y="22118"/>
                </a:lnTo>
                <a:lnTo>
                  <a:pt x="91993" y="22193"/>
                </a:lnTo>
                <a:lnTo>
                  <a:pt x="91881" y="22286"/>
                </a:lnTo>
                <a:lnTo>
                  <a:pt x="91657" y="22509"/>
                </a:lnTo>
                <a:lnTo>
                  <a:pt x="91453" y="22751"/>
                </a:lnTo>
                <a:lnTo>
                  <a:pt x="91304" y="22956"/>
                </a:lnTo>
                <a:lnTo>
                  <a:pt x="91266" y="23049"/>
                </a:lnTo>
                <a:lnTo>
                  <a:pt x="91266" y="23105"/>
                </a:lnTo>
                <a:lnTo>
                  <a:pt x="91285" y="23124"/>
                </a:lnTo>
                <a:lnTo>
                  <a:pt x="91322" y="23124"/>
                </a:lnTo>
                <a:lnTo>
                  <a:pt x="91415" y="23086"/>
                </a:lnTo>
                <a:lnTo>
                  <a:pt x="91564" y="22975"/>
                </a:lnTo>
                <a:lnTo>
                  <a:pt x="91937" y="22640"/>
                </a:lnTo>
                <a:lnTo>
                  <a:pt x="92123" y="22472"/>
                </a:lnTo>
                <a:lnTo>
                  <a:pt x="92272" y="22305"/>
                </a:lnTo>
                <a:lnTo>
                  <a:pt x="92384" y="22193"/>
                </a:lnTo>
                <a:lnTo>
                  <a:pt x="92402" y="22137"/>
                </a:lnTo>
                <a:lnTo>
                  <a:pt x="92402" y="22100"/>
                </a:lnTo>
                <a:lnTo>
                  <a:pt x="92384" y="22081"/>
                </a:lnTo>
                <a:lnTo>
                  <a:pt x="92346" y="22062"/>
                </a:lnTo>
                <a:lnTo>
                  <a:pt x="92272" y="22044"/>
                </a:lnTo>
                <a:close/>
                <a:moveTo>
                  <a:pt x="1509" y="22900"/>
                </a:moveTo>
                <a:lnTo>
                  <a:pt x="1472" y="22919"/>
                </a:lnTo>
                <a:lnTo>
                  <a:pt x="1360" y="22975"/>
                </a:lnTo>
                <a:lnTo>
                  <a:pt x="1230" y="23068"/>
                </a:lnTo>
                <a:lnTo>
                  <a:pt x="1081" y="23180"/>
                </a:lnTo>
                <a:lnTo>
                  <a:pt x="839" y="23403"/>
                </a:lnTo>
                <a:lnTo>
                  <a:pt x="671" y="23571"/>
                </a:lnTo>
                <a:lnTo>
                  <a:pt x="392" y="23868"/>
                </a:lnTo>
                <a:lnTo>
                  <a:pt x="261" y="24055"/>
                </a:lnTo>
                <a:lnTo>
                  <a:pt x="243" y="24092"/>
                </a:lnTo>
                <a:lnTo>
                  <a:pt x="280" y="24073"/>
                </a:lnTo>
                <a:lnTo>
                  <a:pt x="615" y="23850"/>
                </a:lnTo>
                <a:lnTo>
                  <a:pt x="876" y="23682"/>
                </a:lnTo>
                <a:lnTo>
                  <a:pt x="1136" y="23496"/>
                </a:lnTo>
                <a:lnTo>
                  <a:pt x="1378" y="23310"/>
                </a:lnTo>
                <a:lnTo>
                  <a:pt x="1546" y="23124"/>
                </a:lnTo>
                <a:lnTo>
                  <a:pt x="1602" y="23049"/>
                </a:lnTo>
                <a:lnTo>
                  <a:pt x="1621" y="22993"/>
                </a:lnTo>
                <a:lnTo>
                  <a:pt x="1602" y="22938"/>
                </a:lnTo>
                <a:lnTo>
                  <a:pt x="1546" y="22919"/>
                </a:lnTo>
                <a:lnTo>
                  <a:pt x="1509" y="22900"/>
                </a:lnTo>
                <a:close/>
                <a:moveTo>
                  <a:pt x="92477" y="23031"/>
                </a:moveTo>
                <a:lnTo>
                  <a:pt x="92458" y="23049"/>
                </a:lnTo>
                <a:lnTo>
                  <a:pt x="92365" y="23086"/>
                </a:lnTo>
                <a:lnTo>
                  <a:pt x="92067" y="23273"/>
                </a:lnTo>
                <a:lnTo>
                  <a:pt x="91751" y="23496"/>
                </a:lnTo>
                <a:lnTo>
                  <a:pt x="91639" y="23589"/>
                </a:lnTo>
                <a:lnTo>
                  <a:pt x="91564" y="23645"/>
                </a:lnTo>
                <a:lnTo>
                  <a:pt x="91453" y="23831"/>
                </a:lnTo>
                <a:lnTo>
                  <a:pt x="91304" y="24110"/>
                </a:lnTo>
                <a:lnTo>
                  <a:pt x="91248" y="24241"/>
                </a:lnTo>
                <a:lnTo>
                  <a:pt x="91211" y="24352"/>
                </a:lnTo>
                <a:lnTo>
                  <a:pt x="91211" y="24408"/>
                </a:lnTo>
                <a:lnTo>
                  <a:pt x="91229" y="24427"/>
                </a:lnTo>
                <a:lnTo>
                  <a:pt x="91266" y="24408"/>
                </a:lnTo>
                <a:lnTo>
                  <a:pt x="91397" y="24297"/>
                </a:lnTo>
                <a:lnTo>
                  <a:pt x="91564" y="24148"/>
                </a:lnTo>
                <a:lnTo>
                  <a:pt x="91751" y="23980"/>
                </a:lnTo>
                <a:lnTo>
                  <a:pt x="91937" y="23775"/>
                </a:lnTo>
                <a:lnTo>
                  <a:pt x="92104" y="23571"/>
                </a:lnTo>
                <a:lnTo>
                  <a:pt x="92253" y="23384"/>
                </a:lnTo>
                <a:lnTo>
                  <a:pt x="92384" y="23198"/>
                </a:lnTo>
                <a:lnTo>
                  <a:pt x="92477" y="23031"/>
                </a:lnTo>
                <a:close/>
                <a:moveTo>
                  <a:pt x="1658" y="23868"/>
                </a:moveTo>
                <a:lnTo>
                  <a:pt x="1621" y="23887"/>
                </a:lnTo>
                <a:lnTo>
                  <a:pt x="1509" y="23962"/>
                </a:lnTo>
                <a:lnTo>
                  <a:pt x="1323" y="24129"/>
                </a:lnTo>
                <a:lnTo>
                  <a:pt x="857" y="24595"/>
                </a:lnTo>
                <a:lnTo>
                  <a:pt x="448" y="25041"/>
                </a:lnTo>
                <a:lnTo>
                  <a:pt x="317" y="25190"/>
                </a:lnTo>
                <a:lnTo>
                  <a:pt x="261" y="25265"/>
                </a:lnTo>
                <a:lnTo>
                  <a:pt x="336" y="25265"/>
                </a:lnTo>
                <a:lnTo>
                  <a:pt x="466" y="25209"/>
                </a:lnTo>
                <a:lnTo>
                  <a:pt x="615" y="25097"/>
                </a:lnTo>
                <a:lnTo>
                  <a:pt x="783" y="24967"/>
                </a:lnTo>
                <a:lnTo>
                  <a:pt x="1118" y="24688"/>
                </a:lnTo>
                <a:lnTo>
                  <a:pt x="1304" y="24520"/>
                </a:lnTo>
                <a:lnTo>
                  <a:pt x="1416" y="24371"/>
                </a:lnTo>
                <a:lnTo>
                  <a:pt x="1583" y="24129"/>
                </a:lnTo>
                <a:lnTo>
                  <a:pt x="1658" y="24017"/>
                </a:lnTo>
                <a:lnTo>
                  <a:pt x="1695" y="23924"/>
                </a:lnTo>
                <a:lnTo>
                  <a:pt x="1695" y="23887"/>
                </a:lnTo>
                <a:lnTo>
                  <a:pt x="1695" y="23868"/>
                </a:lnTo>
                <a:close/>
                <a:moveTo>
                  <a:pt x="92551" y="24092"/>
                </a:moveTo>
                <a:lnTo>
                  <a:pt x="92439" y="24148"/>
                </a:lnTo>
                <a:lnTo>
                  <a:pt x="92272" y="24259"/>
                </a:lnTo>
                <a:lnTo>
                  <a:pt x="92104" y="24390"/>
                </a:lnTo>
                <a:lnTo>
                  <a:pt x="91769" y="24669"/>
                </a:lnTo>
                <a:lnTo>
                  <a:pt x="91583" y="24837"/>
                </a:lnTo>
                <a:lnTo>
                  <a:pt x="91471" y="24986"/>
                </a:lnTo>
                <a:lnTo>
                  <a:pt x="91304" y="25228"/>
                </a:lnTo>
                <a:lnTo>
                  <a:pt x="91229" y="25339"/>
                </a:lnTo>
                <a:lnTo>
                  <a:pt x="91192" y="25432"/>
                </a:lnTo>
                <a:lnTo>
                  <a:pt x="91192" y="25470"/>
                </a:lnTo>
                <a:lnTo>
                  <a:pt x="91211" y="25488"/>
                </a:lnTo>
                <a:lnTo>
                  <a:pt x="91229" y="25488"/>
                </a:lnTo>
                <a:lnTo>
                  <a:pt x="91266" y="25470"/>
                </a:lnTo>
                <a:lnTo>
                  <a:pt x="91397" y="25395"/>
                </a:lnTo>
                <a:lnTo>
                  <a:pt x="91564" y="25228"/>
                </a:lnTo>
                <a:lnTo>
                  <a:pt x="92030" y="24762"/>
                </a:lnTo>
                <a:lnTo>
                  <a:pt x="92458" y="24315"/>
                </a:lnTo>
                <a:lnTo>
                  <a:pt x="92588" y="24166"/>
                </a:lnTo>
                <a:lnTo>
                  <a:pt x="92626" y="24110"/>
                </a:lnTo>
                <a:lnTo>
                  <a:pt x="92588" y="24092"/>
                </a:lnTo>
                <a:close/>
                <a:moveTo>
                  <a:pt x="1639" y="24948"/>
                </a:moveTo>
                <a:lnTo>
                  <a:pt x="1490" y="25060"/>
                </a:lnTo>
                <a:lnTo>
                  <a:pt x="1323" y="25209"/>
                </a:lnTo>
                <a:lnTo>
                  <a:pt x="1136" y="25376"/>
                </a:lnTo>
                <a:lnTo>
                  <a:pt x="969" y="25581"/>
                </a:lnTo>
                <a:lnTo>
                  <a:pt x="783" y="25786"/>
                </a:lnTo>
                <a:lnTo>
                  <a:pt x="634" y="25991"/>
                </a:lnTo>
                <a:lnTo>
                  <a:pt x="503" y="26158"/>
                </a:lnTo>
                <a:lnTo>
                  <a:pt x="410" y="26326"/>
                </a:lnTo>
                <a:lnTo>
                  <a:pt x="448" y="26326"/>
                </a:lnTo>
                <a:lnTo>
                  <a:pt x="541" y="26270"/>
                </a:lnTo>
                <a:lnTo>
                  <a:pt x="820" y="26084"/>
                </a:lnTo>
                <a:lnTo>
                  <a:pt x="1136" y="25879"/>
                </a:lnTo>
                <a:lnTo>
                  <a:pt x="1267" y="25786"/>
                </a:lnTo>
                <a:lnTo>
                  <a:pt x="1341" y="25712"/>
                </a:lnTo>
                <a:lnTo>
                  <a:pt x="1453" y="25525"/>
                </a:lnTo>
                <a:lnTo>
                  <a:pt x="1583" y="25246"/>
                </a:lnTo>
                <a:lnTo>
                  <a:pt x="1658" y="25116"/>
                </a:lnTo>
                <a:lnTo>
                  <a:pt x="1676" y="25004"/>
                </a:lnTo>
                <a:lnTo>
                  <a:pt x="1676" y="24948"/>
                </a:lnTo>
                <a:close/>
                <a:moveTo>
                  <a:pt x="92607" y="25283"/>
                </a:moveTo>
                <a:lnTo>
                  <a:pt x="92290" y="25507"/>
                </a:lnTo>
                <a:lnTo>
                  <a:pt x="92030" y="25674"/>
                </a:lnTo>
                <a:lnTo>
                  <a:pt x="91751" y="25861"/>
                </a:lnTo>
                <a:lnTo>
                  <a:pt x="91509" y="26047"/>
                </a:lnTo>
                <a:lnTo>
                  <a:pt x="91341" y="26233"/>
                </a:lnTo>
                <a:lnTo>
                  <a:pt x="91285" y="26307"/>
                </a:lnTo>
                <a:lnTo>
                  <a:pt x="91266" y="26363"/>
                </a:lnTo>
                <a:lnTo>
                  <a:pt x="91285" y="26419"/>
                </a:lnTo>
                <a:lnTo>
                  <a:pt x="91341" y="26438"/>
                </a:lnTo>
                <a:lnTo>
                  <a:pt x="91378" y="26456"/>
                </a:lnTo>
                <a:lnTo>
                  <a:pt x="91434" y="26438"/>
                </a:lnTo>
                <a:lnTo>
                  <a:pt x="91546" y="26382"/>
                </a:lnTo>
                <a:lnTo>
                  <a:pt x="91676" y="26289"/>
                </a:lnTo>
                <a:lnTo>
                  <a:pt x="91806" y="26177"/>
                </a:lnTo>
                <a:lnTo>
                  <a:pt x="92067" y="25954"/>
                </a:lnTo>
                <a:lnTo>
                  <a:pt x="92235" y="25805"/>
                </a:lnTo>
                <a:lnTo>
                  <a:pt x="92495" y="25488"/>
                </a:lnTo>
                <a:lnTo>
                  <a:pt x="92626" y="25321"/>
                </a:lnTo>
                <a:lnTo>
                  <a:pt x="92644" y="25283"/>
                </a:lnTo>
                <a:close/>
                <a:moveTo>
                  <a:pt x="1546" y="26233"/>
                </a:moveTo>
                <a:lnTo>
                  <a:pt x="1472" y="26252"/>
                </a:lnTo>
                <a:lnTo>
                  <a:pt x="1378" y="26307"/>
                </a:lnTo>
                <a:lnTo>
                  <a:pt x="1211" y="26456"/>
                </a:lnTo>
                <a:lnTo>
                  <a:pt x="1025" y="26661"/>
                </a:lnTo>
                <a:lnTo>
                  <a:pt x="690" y="27071"/>
                </a:lnTo>
                <a:lnTo>
                  <a:pt x="541" y="27276"/>
                </a:lnTo>
                <a:lnTo>
                  <a:pt x="820" y="27127"/>
                </a:lnTo>
                <a:lnTo>
                  <a:pt x="1043" y="26996"/>
                </a:lnTo>
                <a:lnTo>
                  <a:pt x="1267" y="26847"/>
                </a:lnTo>
                <a:lnTo>
                  <a:pt x="1472" y="26698"/>
                </a:lnTo>
                <a:lnTo>
                  <a:pt x="1565" y="26605"/>
                </a:lnTo>
                <a:lnTo>
                  <a:pt x="1621" y="26531"/>
                </a:lnTo>
                <a:lnTo>
                  <a:pt x="1676" y="26456"/>
                </a:lnTo>
                <a:lnTo>
                  <a:pt x="1695" y="26382"/>
                </a:lnTo>
                <a:lnTo>
                  <a:pt x="1695" y="26307"/>
                </a:lnTo>
                <a:lnTo>
                  <a:pt x="1658" y="26252"/>
                </a:lnTo>
                <a:lnTo>
                  <a:pt x="1602" y="26233"/>
                </a:lnTo>
                <a:close/>
                <a:moveTo>
                  <a:pt x="92626" y="26363"/>
                </a:moveTo>
                <a:lnTo>
                  <a:pt x="92346" y="26549"/>
                </a:lnTo>
                <a:lnTo>
                  <a:pt x="91844" y="26885"/>
                </a:lnTo>
                <a:lnTo>
                  <a:pt x="91583" y="27089"/>
                </a:lnTo>
                <a:lnTo>
                  <a:pt x="91378" y="27257"/>
                </a:lnTo>
                <a:lnTo>
                  <a:pt x="91304" y="27331"/>
                </a:lnTo>
                <a:lnTo>
                  <a:pt x="91248" y="27406"/>
                </a:lnTo>
                <a:lnTo>
                  <a:pt x="91229" y="27462"/>
                </a:lnTo>
                <a:lnTo>
                  <a:pt x="91248" y="27518"/>
                </a:lnTo>
                <a:lnTo>
                  <a:pt x="91266" y="27536"/>
                </a:lnTo>
                <a:lnTo>
                  <a:pt x="91322" y="27536"/>
                </a:lnTo>
                <a:lnTo>
                  <a:pt x="91415" y="27499"/>
                </a:lnTo>
                <a:lnTo>
                  <a:pt x="91564" y="27424"/>
                </a:lnTo>
                <a:lnTo>
                  <a:pt x="91695" y="27331"/>
                </a:lnTo>
                <a:lnTo>
                  <a:pt x="91955" y="27108"/>
                </a:lnTo>
                <a:lnTo>
                  <a:pt x="92104" y="26996"/>
                </a:lnTo>
                <a:lnTo>
                  <a:pt x="92253" y="26847"/>
                </a:lnTo>
                <a:lnTo>
                  <a:pt x="92458" y="26624"/>
                </a:lnTo>
                <a:lnTo>
                  <a:pt x="92607" y="26419"/>
                </a:lnTo>
                <a:lnTo>
                  <a:pt x="92644" y="26363"/>
                </a:lnTo>
                <a:close/>
                <a:moveTo>
                  <a:pt x="1751" y="27164"/>
                </a:moveTo>
                <a:lnTo>
                  <a:pt x="1714" y="27182"/>
                </a:lnTo>
                <a:lnTo>
                  <a:pt x="1453" y="27406"/>
                </a:lnTo>
                <a:lnTo>
                  <a:pt x="1006" y="27834"/>
                </a:lnTo>
                <a:lnTo>
                  <a:pt x="578" y="28262"/>
                </a:lnTo>
                <a:lnTo>
                  <a:pt x="448" y="28411"/>
                </a:lnTo>
                <a:lnTo>
                  <a:pt x="392" y="28467"/>
                </a:lnTo>
                <a:lnTo>
                  <a:pt x="429" y="28486"/>
                </a:lnTo>
                <a:lnTo>
                  <a:pt x="466" y="28486"/>
                </a:lnTo>
                <a:lnTo>
                  <a:pt x="597" y="28448"/>
                </a:lnTo>
                <a:lnTo>
                  <a:pt x="745" y="28355"/>
                </a:lnTo>
                <a:lnTo>
                  <a:pt x="913" y="28244"/>
                </a:lnTo>
                <a:lnTo>
                  <a:pt x="1211" y="28002"/>
                </a:lnTo>
                <a:lnTo>
                  <a:pt x="1378" y="27853"/>
                </a:lnTo>
                <a:lnTo>
                  <a:pt x="1509" y="27685"/>
                </a:lnTo>
                <a:lnTo>
                  <a:pt x="1676" y="27424"/>
                </a:lnTo>
                <a:lnTo>
                  <a:pt x="1732" y="27313"/>
                </a:lnTo>
                <a:lnTo>
                  <a:pt x="1788" y="27220"/>
                </a:lnTo>
                <a:lnTo>
                  <a:pt x="1788" y="27182"/>
                </a:lnTo>
                <a:lnTo>
                  <a:pt x="1769" y="27164"/>
                </a:lnTo>
                <a:close/>
                <a:moveTo>
                  <a:pt x="92626" y="27369"/>
                </a:moveTo>
                <a:lnTo>
                  <a:pt x="92495" y="27443"/>
                </a:lnTo>
                <a:lnTo>
                  <a:pt x="92290" y="27573"/>
                </a:lnTo>
                <a:lnTo>
                  <a:pt x="92030" y="27760"/>
                </a:lnTo>
                <a:lnTo>
                  <a:pt x="91769" y="27983"/>
                </a:lnTo>
                <a:lnTo>
                  <a:pt x="91546" y="28206"/>
                </a:lnTo>
                <a:lnTo>
                  <a:pt x="91471" y="28318"/>
                </a:lnTo>
                <a:lnTo>
                  <a:pt x="91397" y="28411"/>
                </a:lnTo>
                <a:lnTo>
                  <a:pt x="91360" y="28504"/>
                </a:lnTo>
                <a:lnTo>
                  <a:pt x="91360" y="28597"/>
                </a:lnTo>
                <a:lnTo>
                  <a:pt x="91378" y="28653"/>
                </a:lnTo>
                <a:lnTo>
                  <a:pt x="91453" y="28691"/>
                </a:lnTo>
                <a:lnTo>
                  <a:pt x="91527" y="28691"/>
                </a:lnTo>
                <a:lnTo>
                  <a:pt x="91620" y="28616"/>
                </a:lnTo>
                <a:lnTo>
                  <a:pt x="91732" y="28504"/>
                </a:lnTo>
                <a:lnTo>
                  <a:pt x="91844" y="28374"/>
                </a:lnTo>
                <a:lnTo>
                  <a:pt x="92030" y="28113"/>
                </a:lnTo>
                <a:lnTo>
                  <a:pt x="92160" y="27946"/>
                </a:lnTo>
                <a:lnTo>
                  <a:pt x="92290" y="27834"/>
                </a:lnTo>
                <a:lnTo>
                  <a:pt x="92514" y="27611"/>
                </a:lnTo>
                <a:lnTo>
                  <a:pt x="92607" y="27518"/>
                </a:lnTo>
                <a:lnTo>
                  <a:pt x="92663" y="27424"/>
                </a:lnTo>
                <a:lnTo>
                  <a:pt x="92681" y="27387"/>
                </a:lnTo>
                <a:lnTo>
                  <a:pt x="92681" y="27369"/>
                </a:lnTo>
                <a:close/>
                <a:moveTo>
                  <a:pt x="1527" y="28486"/>
                </a:moveTo>
                <a:lnTo>
                  <a:pt x="1453" y="28523"/>
                </a:lnTo>
                <a:lnTo>
                  <a:pt x="1267" y="28653"/>
                </a:lnTo>
                <a:lnTo>
                  <a:pt x="1025" y="28821"/>
                </a:lnTo>
                <a:lnTo>
                  <a:pt x="801" y="29026"/>
                </a:lnTo>
                <a:lnTo>
                  <a:pt x="597" y="29193"/>
                </a:lnTo>
                <a:lnTo>
                  <a:pt x="466" y="29324"/>
                </a:lnTo>
                <a:lnTo>
                  <a:pt x="448" y="29379"/>
                </a:lnTo>
                <a:lnTo>
                  <a:pt x="597" y="29361"/>
                </a:lnTo>
                <a:lnTo>
                  <a:pt x="745" y="29305"/>
                </a:lnTo>
                <a:lnTo>
                  <a:pt x="913" y="29193"/>
                </a:lnTo>
                <a:lnTo>
                  <a:pt x="1099" y="29081"/>
                </a:lnTo>
                <a:lnTo>
                  <a:pt x="1267" y="28951"/>
                </a:lnTo>
                <a:lnTo>
                  <a:pt x="1416" y="28802"/>
                </a:lnTo>
                <a:lnTo>
                  <a:pt x="1527" y="28672"/>
                </a:lnTo>
                <a:lnTo>
                  <a:pt x="1583" y="28560"/>
                </a:lnTo>
                <a:lnTo>
                  <a:pt x="1602" y="28504"/>
                </a:lnTo>
                <a:lnTo>
                  <a:pt x="1602" y="28486"/>
                </a:lnTo>
                <a:close/>
                <a:moveTo>
                  <a:pt x="92607" y="28411"/>
                </a:moveTo>
                <a:lnTo>
                  <a:pt x="92551" y="28430"/>
                </a:lnTo>
                <a:lnTo>
                  <a:pt x="92458" y="28486"/>
                </a:lnTo>
                <a:lnTo>
                  <a:pt x="92346" y="28560"/>
                </a:lnTo>
                <a:lnTo>
                  <a:pt x="92104" y="28765"/>
                </a:lnTo>
                <a:lnTo>
                  <a:pt x="91862" y="29007"/>
                </a:lnTo>
                <a:lnTo>
                  <a:pt x="91620" y="29268"/>
                </a:lnTo>
                <a:lnTo>
                  <a:pt x="91434" y="29510"/>
                </a:lnTo>
                <a:lnTo>
                  <a:pt x="91378" y="29621"/>
                </a:lnTo>
                <a:lnTo>
                  <a:pt x="91322" y="29714"/>
                </a:lnTo>
                <a:lnTo>
                  <a:pt x="91322" y="29770"/>
                </a:lnTo>
                <a:lnTo>
                  <a:pt x="91341" y="29808"/>
                </a:lnTo>
                <a:lnTo>
                  <a:pt x="91360" y="29826"/>
                </a:lnTo>
                <a:lnTo>
                  <a:pt x="91397" y="29826"/>
                </a:lnTo>
                <a:lnTo>
                  <a:pt x="91490" y="29770"/>
                </a:lnTo>
                <a:lnTo>
                  <a:pt x="91602" y="29677"/>
                </a:lnTo>
                <a:lnTo>
                  <a:pt x="91713" y="29566"/>
                </a:lnTo>
                <a:lnTo>
                  <a:pt x="91918" y="29324"/>
                </a:lnTo>
                <a:lnTo>
                  <a:pt x="92048" y="29156"/>
                </a:lnTo>
                <a:lnTo>
                  <a:pt x="92421" y="28802"/>
                </a:lnTo>
                <a:lnTo>
                  <a:pt x="92533" y="28691"/>
                </a:lnTo>
                <a:lnTo>
                  <a:pt x="92626" y="28579"/>
                </a:lnTo>
                <a:lnTo>
                  <a:pt x="92663" y="28486"/>
                </a:lnTo>
                <a:lnTo>
                  <a:pt x="92681" y="28448"/>
                </a:lnTo>
                <a:lnTo>
                  <a:pt x="92663" y="28430"/>
                </a:lnTo>
                <a:lnTo>
                  <a:pt x="92607" y="28411"/>
                </a:lnTo>
                <a:close/>
                <a:moveTo>
                  <a:pt x="1490" y="29510"/>
                </a:moveTo>
                <a:lnTo>
                  <a:pt x="1434" y="29528"/>
                </a:lnTo>
                <a:lnTo>
                  <a:pt x="1285" y="29640"/>
                </a:lnTo>
                <a:lnTo>
                  <a:pt x="1099" y="29789"/>
                </a:lnTo>
                <a:lnTo>
                  <a:pt x="894" y="29994"/>
                </a:lnTo>
                <a:lnTo>
                  <a:pt x="559" y="30348"/>
                </a:lnTo>
                <a:lnTo>
                  <a:pt x="429" y="30515"/>
                </a:lnTo>
                <a:lnTo>
                  <a:pt x="764" y="30348"/>
                </a:lnTo>
                <a:lnTo>
                  <a:pt x="1006" y="30199"/>
                </a:lnTo>
                <a:lnTo>
                  <a:pt x="1230" y="30050"/>
                </a:lnTo>
                <a:lnTo>
                  <a:pt x="1453" y="29882"/>
                </a:lnTo>
                <a:lnTo>
                  <a:pt x="1527" y="29808"/>
                </a:lnTo>
                <a:lnTo>
                  <a:pt x="1583" y="29733"/>
                </a:lnTo>
                <a:lnTo>
                  <a:pt x="1621" y="29659"/>
                </a:lnTo>
                <a:lnTo>
                  <a:pt x="1621" y="29603"/>
                </a:lnTo>
                <a:lnTo>
                  <a:pt x="1602" y="29547"/>
                </a:lnTo>
                <a:lnTo>
                  <a:pt x="1527" y="29510"/>
                </a:lnTo>
                <a:close/>
                <a:moveTo>
                  <a:pt x="92812" y="29472"/>
                </a:moveTo>
                <a:lnTo>
                  <a:pt x="92756" y="29510"/>
                </a:lnTo>
                <a:lnTo>
                  <a:pt x="92477" y="29752"/>
                </a:lnTo>
                <a:lnTo>
                  <a:pt x="91974" y="30180"/>
                </a:lnTo>
                <a:lnTo>
                  <a:pt x="91732" y="30422"/>
                </a:lnTo>
                <a:lnTo>
                  <a:pt x="91527" y="30627"/>
                </a:lnTo>
                <a:lnTo>
                  <a:pt x="91453" y="30720"/>
                </a:lnTo>
                <a:lnTo>
                  <a:pt x="91415" y="30794"/>
                </a:lnTo>
                <a:lnTo>
                  <a:pt x="91397" y="30869"/>
                </a:lnTo>
                <a:lnTo>
                  <a:pt x="91397" y="30906"/>
                </a:lnTo>
                <a:lnTo>
                  <a:pt x="91453" y="30925"/>
                </a:lnTo>
                <a:lnTo>
                  <a:pt x="91546" y="30925"/>
                </a:lnTo>
                <a:lnTo>
                  <a:pt x="91602" y="30887"/>
                </a:lnTo>
                <a:lnTo>
                  <a:pt x="91751" y="30813"/>
                </a:lnTo>
                <a:lnTo>
                  <a:pt x="91881" y="30701"/>
                </a:lnTo>
                <a:lnTo>
                  <a:pt x="92142" y="30441"/>
                </a:lnTo>
                <a:lnTo>
                  <a:pt x="92290" y="30273"/>
                </a:lnTo>
                <a:lnTo>
                  <a:pt x="92533" y="30050"/>
                </a:lnTo>
                <a:lnTo>
                  <a:pt x="92644" y="29938"/>
                </a:lnTo>
                <a:lnTo>
                  <a:pt x="92719" y="29826"/>
                </a:lnTo>
                <a:lnTo>
                  <a:pt x="92756" y="29752"/>
                </a:lnTo>
                <a:lnTo>
                  <a:pt x="92830" y="29603"/>
                </a:lnTo>
                <a:lnTo>
                  <a:pt x="92849" y="29547"/>
                </a:lnTo>
                <a:lnTo>
                  <a:pt x="92849" y="29491"/>
                </a:lnTo>
                <a:lnTo>
                  <a:pt x="92830" y="29472"/>
                </a:lnTo>
                <a:close/>
                <a:moveTo>
                  <a:pt x="1416" y="30459"/>
                </a:moveTo>
                <a:lnTo>
                  <a:pt x="1323" y="30496"/>
                </a:lnTo>
                <a:lnTo>
                  <a:pt x="1248" y="30552"/>
                </a:lnTo>
                <a:lnTo>
                  <a:pt x="1136" y="30645"/>
                </a:lnTo>
                <a:lnTo>
                  <a:pt x="1043" y="30738"/>
                </a:lnTo>
                <a:lnTo>
                  <a:pt x="857" y="30981"/>
                </a:lnTo>
                <a:lnTo>
                  <a:pt x="690" y="31223"/>
                </a:lnTo>
                <a:lnTo>
                  <a:pt x="541" y="31465"/>
                </a:lnTo>
                <a:lnTo>
                  <a:pt x="410" y="31688"/>
                </a:lnTo>
                <a:lnTo>
                  <a:pt x="634" y="31483"/>
                </a:lnTo>
                <a:lnTo>
                  <a:pt x="1062" y="31111"/>
                </a:lnTo>
                <a:lnTo>
                  <a:pt x="1285" y="30906"/>
                </a:lnTo>
                <a:lnTo>
                  <a:pt x="1453" y="30720"/>
                </a:lnTo>
                <a:lnTo>
                  <a:pt x="1565" y="30590"/>
                </a:lnTo>
                <a:lnTo>
                  <a:pt x="1583" y="30534"/>
                </a:lnTo>
                <a:lnTo>
                  <a:pt x="1565" y="30496"/>
                </a:lnTo>
                <a:lnTo>
                  <a:pt x="1490" y="30459"/>
                </a:lnTo>
                <a:close/>
                <a:moveTo>
                  <a:pt x="92644" y="30794"/>
                </a:moveTo>
                <a:lnTo>
                  <a:pt x="92402" y="30943"/>
                </a:lnTo>
                <a:lnTo>
                  <a:pt x="91937" y="31241"/>
                </a:lnTo>
                <a:lnTo>
                  <a:pt x="91713" y="31390"/>
                </a:lnTo>
                <a:lnTo>
                  <a:pt x="91509" y="31539"/>
                </a:lnTo>
                <a:lnTo>
                  <a:pt x="91453" y="31614"/>
                </a:lnTo>
                <a:lnTo>
                  <a:pt x="91397" y="31669"/>
                </a:lnTo>
                <a:lnTo>
                  <a:pt x="91378" y="31725"/>
                </a:lnTo>
                <a:lnTo>
                  <a:pt x="91397" y="31762"/>
                </a:lnTo>
                <a:lnTo>
                  <a:pt x="91434" y="31781"/>
                </a:lnTo>
                <a:lnTo>
                  <a:pt x="91509" y="31800"/>
                </a:lnTo>
                <a:lnTo>
                  <a:pt x="91583" y="31762"/>
                </a:lnTo>
                <a:lnTo>
                  <a:pt x="91657" y="31725"/>
                </a:lnTo>
                <a:lnTo>
                  <a:pt x="91862" y="31576"/>
                </a:lnTo>
                <a:lnTo>
                  <a:pt x="92086" y="31390"/>
                </a:lnTo>
                <a:lnTo>
                  <a:pt x="92458" y="30999"/>
                </a:lnTo>
                <a:lnTo>
                  <a:pt x="92644" y="30794"/>
                </a:lnTo>
                <a:close/>
                <a:moveTo>
                  <a:pt x="1565" y="31614"/>
                </a:moveTo>
                <a:lnTo>
                  <a:pt x="1509" y="31632"/>
                </a:lnTo>
                <a:lnTo>
                  <a:pt x="1397" y="31688"/>
                </a:lnTo>
                <a:lnTo>
                  <a:pt x="1248" y="31818"/>
                </a:lnTo>
                <a:lnTo>
                  <a:pt x="1062" y="31986"/>
                </a:lnTo>
                <a:lnTo>
                  <a:pt x="876" y="32172"/>
                </a:lnTo>
                <a:lnTo>
                  <a:pt x="727" y="32377"/>
                </a:lnTo>
                <a:lnTo>
                  <a:pt x="597" y="32544"/>
                </a:lnTo>
                <a:lnTo>
                  <a:pt x="559" y="32600"/>
                </a:lnTo>
                <a:lnTo>
                  <a:pt x="541" y="32656"/>
                </a:lnTo>
                <a:lnTo>
                  <a:pt x="541" y="32712"/>
                </a:lnTo>
                <a:lnTo>
                  <a:pt x="559" y="32731"/>
                </a:lnTo>
                <a:lnTo>
                  <a:pt x="652" y="32731"/>
                </a:lnTo>
                <a:lnTo>
                  <a:pt x="764" y="32675"/>
                </a:lnTo>
                <a:lnTo>
                  <a:pt x="876" y="32600"/>
                </a:lnTo>
                <a:lnTo>
                  <a:pt x="987" y="32507"/>
                </a:lnTo>
                <a:lnTo>
                  <a:pt x="1211" y="32284"/>
                </a:lnTo>
                <a:lnTo>
                  <a:pt x="1360" y="32135"/>
                </a:lnTo>
                <a:lnTo>
                  <a:pt x="1434" y="32042"/>
                </a:lnTo>
                <a:lnTo>
                  <a:pt x="1546" y="31837"/>
                </a:lnTo>
                <a:lnTo>
                  <a:pt x="1602" y="31744"/>
                </a:lnTo>
                <a:lnTo>
                  <a:pt x="1621" y="31669"/>
                </a:lnTo>
                <a:lnTo>
                  <a:pt x="1621" y="31651"/>
                </a:lnTo>
                <a:lnTo>
                  <a:pt x="1602" y="31632"/>
                </a:lnTo>
                <a:lnTo>
                  <a:pt x="1565" y="31614"/>
                </a:lnTo>
                <a:close/>
                <a:moveTo>
                  <a:pt x="92607" y="31669"/>
                </a:moveTo>
                <a:lnTo>
                  <a:pt x="92290" y="31911"/>
                </a:lnTo>
                <a:lnTo>
                  <a:pt x="92030" y="32116"/>
                </a:lnTo>
                <a:lnTo>
                  <a:pt x="91769" y="32358"/>
                </a:lnTo>
                <a:lnTo>
                  <a:pt x="91527" y="32600"/>
                </a:lnTo>
                <a:lnTo>
                  <a:pt x="91415" y="32712"/>
                </a:lnTo>
                <a:lnTo>
                  <a:pt x="91341" y="32824"/>
                </a:lnTo>
                <a:lnTo>
                  <a:pt x="91285" y="32917"/>
                </a:lnTo>
                <a:lnTo>
                  <a:pt x="91266" y="32991"/>
                </a:lnTo>
                <a:lnTo>
                  <a:pt x="91285" y="33047"/>
                </a:lnTo>
                <a:lnTo>
                  <a:pt x="91341" y="33066"/>
                </a:lnTo>
                <a:lnTo>
                  <a:pt x="91415" y="33066"/>
                </a:lnTo>
                <a:lnTo>
                  <a:pt x="91471" y="33029"/>
                </a:lnTo>
                <a:lnTo>
                  <a:pt x="91564" y="32973"/>
                </a:lnTo>
                <a:lnTo>
                  <a:pt x="91657" y="32898"/>
                </a:lnTo>
                <a:lnTo>
                  <a:pt x="91844" y="32675"/>
                </a:lnTo>
                <a:lnTo>
                  <a:pt x="92048" y="32414"/>
                </a:lnTo>
                <a:lnTo>
                  <a:pt x="92421" y="31930"/>
                </a:lnTo>
                <a:lnTo>
                  <a:pt x="92551" y="31762"/>
                </a:lnTo>
                <a:lnTo>
                  <a:pt x="92607" y="31669"/>
                </a:lnTo>
                <a:close/>
                <a:moveTo>
                  <a:pt x="1807" y="32526"/>
                </a:moveTo>
                <a:lnTo>
                  <a:pt x="1769" y="32544"/>
                </a:lnTo>
                <a:lnTo>
                  <a:pt x="1639" y="32619"/>
                </a:lnTo>
                <a:lnTo>
                  <a:pt x="1453" y="32786"/>
                </a:lnTo>
                <a:lnTo>
                  <a:pt x="1006" y="33252"/>
                </a:lnTo>
                <a:lnTo>
                  <a:pt x="783" y="33494"/>
                </a:lnTo>
                <a:lnTo>
                  <a:pt x="615" y="33717"/>
                </a:lnTo>
                <a:lnTo>
                  <a:pt x="503" y="33885"/>
                </a:lnTo>
                <a:lnTo>
                  <a:pt x="485" y="33941"/>
                </a:lnTo>
                <a:lnTo>
                  <a:pt x="485" y="33959"/>
                </a:lnTo>
                <a:lnTo>
                  <a:pt x="522" y="33978"/>
                </a:lnTo>
                <a:lnTo>
                  <a:pt x="578" y="33978"/>
                </a:lnTo>
                <a:lnTo>
                  <a:pt x="708" y="33922"/>
                </a:lnTo>
                <a:lnTo>
                  <a:pt x="857" y="33810"/>
                </a:lnTo>
                <a:lnTo>
                  <a:pt x="1006" y="33680"/>
                </a:lnTo>
                <a:lnTo>
                  <a:pt x="1304" y="33382"/>
                </a:lnTo>
                <a:lnTo>
                  <a:pt x="1490" y="33196"/>
                </a:lnTo>
                <a:lnTo>
                  <a:pt x="1602" y="33047"/>
                </a:lnTo>
                <a:lnTo>
                  <a:pt x="1769" y="32786"/>
                </a:lnTo>
                <a:lnTo>
                  <a:pt x="1825" y="32656"/>
                </a:lnTo>
                <a:lnTo>
                  <a:pt x="1863" y="32563"/>
                </a:lnTo>
                <a:lnTo>
                  <a:pt x="1863" y="32544"/>
                </a:lnTo>
                <a:lnTo>
                  <a:pt x="1844" y="32526"/>
                </a:lnTo>
                <a:close/>
                <a:moveTo>
                  <a:pt x="92570" y="32824"/>
                </a:moveTo>
                <a:lnTo>
                  <a:pt x="92533" y="32842"/>
                </a:lnTo>
                <a:lnTo>
                  <a:pt x="92253" y="33029"/>
                </a:lnTo>
                <a:lnTo>
                  <a:pt x="92030" y="33196"/>
                </a:lnTo>
                <a:lnTo>
                  <a:pt x="91769" y="33401"/>
                </a:lnTo>
                <a:lnTo>
                  <a:pt x="91546" y="33624"/>
                </a:lnTo>
                <a:lnTo>
                  <a:pt x="91360" y="33810"/>
                </a:lnTo>
                <a:lnTo>
                  <a:pt x="91304" y="33904"/>
                </a:lnTo>
                <a:lnTo>
                  <a:pt x="91266" y="33978"/>
                </a:lnTo>
                <a:lnTo>
                  <a:pt x="91266" y="34034"/>
                </a:lnTo>
                <a:lnTo>
                  <a:pt x="91304" y="34090"/>
                </a:lnTo>
                <a:lnTo>
                  <a:pt x="91341" y="34108"/>
                </a:lnTo>
                <a:lnTo>
                  <a:pt x="91397" y="34090"/>
                </a:lnTo>
                <a:lnTo>
                  <a:pt x="91509" y="34053"/>
                </a:lnTo>
                <a:lnTo>
                  <a:pt x="91620" y="33959"/>
                </a:lnTo>
                <a:lnTo>
                  <a:pt x="91751" y="33848"/>
                </a:lnTo>
                <a:lnTo>
                  <a:pt x="91974" y="33606"/>
                </a:lnTo>
                <a:lnTo>
                  <a:pt x="92104" y="33457"/>
                </a:lnTo>
                <a:lnTo>
                  <a:pt x="92235" y="33308"/>
                </a:lnTo>
                <a:lnTo>
                  <a:pt x="92421" y="33084"/>
                </a:lnTo>
                <a:lnTo>
                  <a:pt x="92570" y="32880"/>
                </a:lnTo>
                <a:lnTo>
                  <a:pt x="92588" y="32824"/>
                </a:lnTo>
                <a:close/>
                <a:moveTo>
                  <a:pt x="1509" y="33755"/>
                </a:moveTo>
                <a:lnTo>
                  <a:pt x="1434" y="33792"/>
                </a:lnTo>
                <a:lnTo>
                  <a:pt x="1341" y="33848"/>
                </a:lnTo>
                <a:lnTo>
                  <a:pt x="1136" y="34034"/>
                </a:lnTo>
                <a:lnTo>
                  <a:pt x="950" y="34257"/>
                </a:lnTo>
                <a:lnTo>
                  <a:pt x="745" y="34481"/>
                </a:lnTo>
                <a:lnTo>
                  <a:pt x="597" y="34704"/>
                </a:lnTo>
                <a:lnTo>
                  <a:pt x="429" y="34928"/>
                </a:lnTo>
                <a:lnTo>
                  <a:pt x="671" y="34741"/>
                </a:lnTo>
                <a:lnTo>
                  <a:pt x="1136" y="34388"/>
                </a:lnTo>
                <a:lnTo>
                  <a:pt x="1360" y="34201"/>
                </a:lnTo>
                <a:lnTo>
                  <a:pt x="1546" y="34015"/>
                </a:lnTo>
                <a:lnTo>
                  <a:pt x="1602" y="33941"/>
                </a:lnTo>
                <a:lnTo>
                  <a:pt x="1639" y="33885"/>
                </a:lnTo>
                <a:lnTo>
                  <a:pt x="1658" y="33829"/>
                </a:lnTo>
                <a:lnTo>
                  <a:pt x="1639" y="33792"/>
                </a:lnTo>
                <a:lnTo>
                  <a:pt x="1583" y="33755"/>
                </a:lnTo>
                <a:close/>
                <a:moveTo>
                  <a:pt x="92328" y="33904"/>
                </a:moveTo>
                <a:lnTo>
                  <a:pt x="92067" y="34108"/>
                </a:lnTo>
                <a:lnTo>
                  <a:pt x="91620" y="34518"/>
                </a:lnTo>
                <a:lnTo>
                  <a:pt x="91397" y="34723"/>
                </a:lnTo>
                <a:lnTo>
                  <a:pt x="91211" y="34928"/>
                </a:lnTo>
                <a:lnTo>
                  <a:pt x="91155" y="35002"/>
                </a:lnTo>
                <a:lnTo>
                  <a:pt x="91118" y="35076"/>
                </a:lnTo>
                <a:lnTo>
                  <a:pt x="91099" y="35132"/>
                </a:lnTo>
                <a:lnTo>
                  <a:pt x="91118" y="35188"/>
                </a:lnTo>
                <a:lnTo>
                  <a:pt x="91155" y="35207"/>
                </a:lnTo>
                <a:lnTo>
                  <a:pt x="91229" y="35188"/>
                </a:lnTo>
                <a:lnTo>
                  <a:pt x="91304" y="35151"/>
                </a:lnTo>
                <a:lnTo>
                  <a:pt x="91397" y="35076"/>
                </a:lnTo>
                <a:lnTo>
                  <a:pt x="91583" y="34890"/>
                </a:lnTo>
                <a:lnTo>
                  <a:pt x="91788" y="34630"/>
                </a:lnTo>
                <a:lnTo>
                  <a:pt x="92160" y="34146"/>
                </a:lnTo>
                <a:lnTo>
                  <a:pt x="92328" y="33904"/>
                </a:lnTo>
                <a:close/>
                <a:moveTo>
                  <a:pt x="1583" y="34816"/>
                </a:moveTo>
                <a:lnTo>
                  <a:pt x="1472" y="34872"/>
                </a:lnTo>
                <a:lnTo>
                  <a:pt x="876" y="35449"/>
                </a:lnTo>
                <a:lnTo>
                  <a:pt x="503" y="35821"/>
                </a:lnTo>
                <a:lnTo>
                  <a:pt x="392" y="35952"/>
                </a:lnTo>
                <a:lnTo>
                  <a:pt x="354" y="36007"/>
                </a:lnTo>
                <a:lnTo>
                  <a:pt x="392" y="36026"/>
                </a:lnTo>
                <a:lnTo>
                  <a:pt x="429" y="36026"/>
                </a:lnTo>
                <a:lnTo>
                  <a:pt x="541" y="35970"/>
                </a:lnTo>
                <a:lnTo>
                  <a:pt x="690" y="35896"/>
                </a:lnTo>
                <a:lnTo>
                  <a:pt x="857" y="35784"/>
                </a:lnTo>
                <a:lnTo>
                  <a:pt x="1174" y="35579"/>
                </a:lnTo>
                <a:lnTo>
                  <a:pt x="1341" y="35430"/>
                </a:lnTo>
                <a:lnTo>
                  <a:pt x="1397" y="35374"/>
                </a:lnTo>
                <a:lnTo>
                  <a:pt x="1472" y="35263"/>
                </a:lnTo>
                <a:lnTo>
                  <a:pt x="1546" y="35132"/>
                </a:lnTo>
                <a:lnTo>
                  <a:pt x="1602" y="35002"/>
                </a:lnTo>
                <a:lnTo>
                  <a:pt x="1621" y="34890"/>
                </a:lnTo>
                <a:lnTo>
                  <a:pt x="1621" y="34816"/>
                </a:lnTo>
                <a:close/>
                <a:moveTo>
                  <a:pt x="92402" y="34909"/>
                </a:moveTo>
                <a:lnTo>
                  <a:pt x="92290" y="35002"/>
                </a:lnTo>
                <a:lnTo>
                  <a:pt x="92086" y="35151"/>
                </a:lnTo>
                <a:lnTo>
                  <a:pt x="91844" y="35374"/>
                </a:lnTo>
                <a:lnTo>
                  <a:pt x="91602" y="35635"/>
                </a:lnTo>
                <a:lnTo>
                  <a:pt x="91378" y="35877"/>
                </a:lnTo>
                <a:lnTo>
                  <a:pt x="91304" y="35989"/>
                </a:lnTo>
                <a:lnTo>
                  <a:pt x="91229" y="36100"/>
                </a:lnTo>
                <a:lnTo>
                  <a:pt x="91192" y="36194"/>
                </a:lnTo>
                <a:lnTo>
                  <a:pt x="91173" y="36268"/>
                </a:lnTo>
                <a:lnTo>
                  <a:pt x="91192" y="36324"/>
                </a:lnTo>
                <a:lnTo>
                  <a:pt x="91266" y="36343"/>
                </a:lnTo>
                <a:lnTo>
                  <a:pt x="91304" y="36343"/>
                </a:lnTo>
                <a:lnTo>
                  <a:pt x="91341" y="36324"/>
                </a:lnTo>
                <a:lnTo>
                  <a:pt x="91434" y="36268"/>
                </a:lnTo>
                <a:lnTo>
                  <a:pt x="91527" y="36156"/>
                </a:lnTo>
                <a:lnTo>
                  <a:pt x="91639" y="36026"/>
                </a:lnTo>
                <a:lnTo>
                  <a:pt x="91806" y="35765"/>
                </a:lnTo>
                <a:lnTo>
                  <a:pt x="91937" y="35579"/>
                </a:lnTo>
                <a:lnTo>
                  <a:pt x="92235" y="35188"/>
                </a:lnTo>
                <a:lnTo>
                  <a:pt x="92384" y="34983"/>
                </a:lnTo>
                <a:lnTo>
                  <a:pt x="92421" y="34909"/>
                </a:lnTo>
                <a:close/>
                <a:moveTo>
                  <a:pt x="1546" y="35877"/>
                </a:moveTo>
                <a:lnTo>
                  <a:pt x="1453" y="35952"/>
                </a:lnTo>
                <a:lnTo>
                  <a:pt x="1285" y="36082"/>
                </a:lnTo>
                <a:lnTo>
                  <a:pt x="839" y="36491"/>
                </a:lnTo>
                <a:lnTo>
                  <a:pt x="615" y="36715"/>
                </a:lnTo>
                <a:lnTo>
                  <a:pt x="429" y="36901"/>
                </a:lnTo>
                <a:lnTo>
                  <a:pt x="299" y="37050"/>
                </a:lnTo>
                <a:lnTo>
                  <a:pt x="280" y="37106"/>
                </a:lnTo>
                <a:lnTo>
                  <a:pt x="280" y="37124"/>
                </a:lnTo>
                <a:lnTo>
                  <a:pt x="299" y="37143"/>
                </a:lnTo>
                <a:lnTo>
                  <a:pt x="354" y="37143"/>
                </a:lnTo>
                <a:lnTo>
                  <a:pt x="466" y="37106"/>
                </a:lnTo>
                <a:lnTo>
                  <a:pt x="615" y="37013"/>
                </a:lnTo>
                <a:lnTo>
                  <a:pt x="783" y="36901"/>
                </a:lnTo>
                <a:lnTo>
                  <a:pt x="1099" y="36640"/>
                </a:lnTo>
                <a:lnTo>
                  <a:pt x="1285" y="36473"/>
                </a:lnTo>
                <a:lnTo>
                  <a:pt x="1397" y="36343"/>
                </a:lnTo>
                <a:lnTo>
                  <a:pt x="1565" y="36119"/>
                </a:lnTo>
                <a:lnTo>
                  <a:pt x="1621" y="36007"/>
                </a:lnTo>
                <a:lnTo>
                  <a:pt x="1658" y="35914"/>
                </a:lnTo>
                <a:lnTo>
                  <a:pt x="1658" y="35877"/>
                </a:lnTo>
                <a:close/>
                <a:moveTo>
                  <a:pt x="92365" y="35952"/>
                </a:moveTo>
                <a:lnTo>
                  <a:pt x="92123" y="36212"/>
                </a:lnTo>
                <a:lnTo>
                  <a:pt x="91713" y="36696"/>
                </a:lnTo>
                <a:lnTo>
                  <a:pt x="91527" y="36957"/>
                </a:lnTo>
                <a:lnTo>
                  <a:pt x="91378" y="37180"/>
                </a:lnTo>
                <a:lnTo>
                  <a:pt x="91322" y="37292"/>
                </a:lnTo>
                <a:lnTo>
                  <a:pt x="91304" y="37367"/>
                </a:lnTo>
                <a:lnTo>
                  <a:pt x="91285" y="37441"/>
                </a:lnTo>
                <a:lnTo>
                  <a:pt x="91322" y="37497"/>
                </a:lnTo>
                <a:lnTo>
                  <a:pt x="91378" y="37515"/>
                </a:lnTo>
                <a:lnTo>
                  <a:pt x="91434" y="37497"/>
                </a:lnTo>
                <a:lnTo>
                  <a:pt x="91509" y="37441"/>
                </a:lnTo>
                <a:lnTo>
                  <a:pt x="91583" y="37348"/>
                </a:lnTo>
                <a:lnTo>
                  <a:pt x="91751" y="37106"/>
                </a:lnTo>
                <a:lnTo>
                  <a:pt x="91918" y="36808"/>
                </a:lnTo>
                <a:lnTo>
                  <a:pt x="92216" y="36231"/>
                </a:lnTo>
                <a:lnTo>
                  <a:pt x="92365" y="35952"/>
                </a:lnTo>
                <a:close/>
                <a:moveTo>
                  <a:pt x="1472" y="36882"/>
                </a:moveTo>
                <a:lnTo>
                  <a:pt x="1434" y="36920"/>
                </a:lnTo>
                <a:lnTo>
                  <a:pt x="857" y="37646"/>
                </a:lnTo>
                <a:lnTo>
                  <a:pt x="336" y="38297"/>
                </a:lnTo>
                <a:lnTo>
                  <a:pt x="373" y="38316"/>
                </a:lnTo>
                <a:lnTo>
                  <a:pt x="410" y="38316"/>
                </a:lnTo>
                <a:lnTo>
                  <a:pt x="522" y="38260"/>
                </a:lnTo>
                <a:lnTo>
                  <a:pt x="671" y="38167"/>
                </a:lnTo>
                <a:lnTo>
                  <a:pt x="839" y="38037"/>
                </a:lnTo>
                <a:lnTo>
                  <a:pt x="1136" y="37757"/>
                </a:lnTo>
                <a:lnTo>
                  <a:pt x="1323" y="37590"/>
                </a:lnTo>
                <a:lnTo>
                  <a:pt x="1527" y="37329"/>
                </a:lnTo>
                <a:lnTo>
                  <a:pt x="1621" y="37162"/>
                </a:lnTo>
                <a:lnTo>
                  <a:pt x="1658" y="37106"/>
                </a:lnTo>
                <a:lnTo>
                  <a:pt x="1658" y="37050"/>
                </a:lnTo>
                <a:lnTo>
                  <a:pt x="1621" y="36976"/>
                </a:lnTo>
                <a:lnTo>
                  <a:pt x="1583" y="36901"/>
                </a:lnTo>
                <a:lnTo>
                  <a:pt x="1546" y="36882"/>
                </a:lnTo>
                <a:close/>
                <a:moveTo>
                  <a:pt x="92179" y="37087"/>
                </a:moveTo>
                <a:lnTo>
                  <a:pt x="92030" y="37162"/>
                </a:lnTo>
                <a:lnTo>
                  <a:pt x="91918" y="37236"/>
                </a:lnTo>
                <a:lnTo>
                  <a:pt x="91825" y="37329"/>
                </a:lnTo>
                <a:lnTo>
                  <a:pt x="91602" y="37571"/>
                </a:lnTo>
                <a:lnTo>
                  <a:pt x="91397" y="37832"/>
                </a:lnTo>
                <a:lnTo>
                  <a:pt x="91229" y="38074"/>
                </a:lnTo>
                <a:lnTo>
                  <a:pt x="91173" y="38204"/>
                </a:lnTo>
                <a:lnTo>
                  <a:pt x="91080" y="38428"/>
                </a:lnTo>
                <a:lnTo>
                  <a:pt x="91043" y="38521"/>
                </a:lnTo>
                <a:lnTo>
                  <a:pt x="91043" y="38595"/>
                </a:lnTo>
                <a:lnTo>
                  <a:pt x="91062" y="38595"/>
                </a:lnTo>
                <a:lnTo>
                  <a:pt x="91080" y="38614"/>
                </a:lnTo>
                <a:lnTo>
                  <a:pt x="91173" y="38558"/>
                </a:lnTo>
                <a:lnTo>
                  <a:pt x="91285" y="38465"/>
                </a:lnTo>
                <a:lnTo>
                  <a:pt x="91397" y="38353"/>
                </a:lnTo>
                <a:lnTo>
                  <a:pt x="91583" y="38130"/>
                </a:lnTo>
                <a:lnTo>
                  <a:pt x="91937" y="37646"/>
                </a:lnTo>
                <a:lnTo>
                  <a:pt x="92086" y="37441"/>
                </a:lnTo>
                <a:lnTo>
                  <a:pt x="92235" y="37218"/>
                </a:lnTo>
                <a:lnTo>
                  <a:pt x="92272" y="37143"/>
                </a:lnTo>
                <a:lnTo>
                  <a:pt x="92272" y="37106"/>
                </a:lnTo>
                <a:lnTo>
                  <a:pt x="92253" y="37087"/>
                </a:lnTo>
                <a:close/>
                <a:moveTo>
                  <a:pt x="1341" y="38111"/>
                </a:moveTo>
                <a:lnTo>
                  <a:pt x="1285" y="38130"/>
                </a:lnTo>
                <a:lnTo>
                  <a:pt x="1136" y="38242"/>
                </a:lnTo>
                <a:lnTo>
                  <a:pt x="987" y="38428"/>
                </a:lnTo>
                <a:lnTo>
                  <a:pt x="801" y="38633"/>
                </a:lnTo>
                <a:lnTo>
                  <a:pt x="485" y="39061"/>
                </a:lnTo>
                <a:lnTo>
                  <a:pt x="354" y="39210"/>
                </a:lnTo>
                <a:lnTo>
                  <a:pt x="299" y="39247"/>
                </a:lnTo>
                <a:lnTo>
                  <a:pt x="243" y="39284"/>
                </a:lnTo>
                <a:lnTo>
                  <a:pt x="243" y="39284"/>
                </a:lnTo>
                <a:lnTo>
                  <a:pt x="373" y="39228"/>
                </a:lnTo>
                <a:lnTo>
                  <a:pt x="578" y="39098"/>
                </a:lnTo>
                <a:lnTo>
                  <a:pt x="820" y="38949"/>
                </a:lnTo>
                <a:lnTo>
                  <a:pt x="1081" y="38763"/>
                </a:lnTo>
                <a:lnTo>
                  <a:pt x="1304" y="38558"/>
                </a:lnTo>
                <a:lnTo>
                  <a:pt x="1397" y="38465"/>
                </a:lnTo>
                <a:lnTo>
                  <a:pt x="1453" y="38372"/>
                </a:lnTo>
                <a:lnTo>
                  <a:pt x="1490" y="38297"/>
                </a:lnTo>
                <a:lnTo>
                  <a:pt x="1490" y="38223"/>
                </a:lnTo>
                <a:lnTo>
                  <a:pt x="1453" y="38148"/>
                </a:lnTo>
                <a:lnTo>
                  <a:pt x="1378" y="38111"/>
                </a:lnTo>
                <a:close/>
                <a:moveTo>
                  <a:pt x="92384" y="38353"/>
                </a:moveTo>
                <a:lnTo>
                  <a:pt x="92328" y="38372"/>
                </a:lnTo>
                <a:lnTo>
                  <a:pt x="92272" y="38391"/>
                </a:lnTo>
                <a:lnTo>
                  <a:pt x="92197" y="38446"/>
                </a:lnTo>
                <a:lnTo>
                  <a:pt x="92030" y="38577"/>
                </a:lnTo>
                <a:lnTo>
                  <a:pt x="91844" y="38744"/>
                </a:lnTo>
                <a:lnTo>
                  <a:pt x="91509" y="39098"/>
                </a:lnTo>
                <a:lnTo>
                  <a:pt x="91341" y="39321"/>
                </a:lnTo>
                <a:lnTo>
                  <a:pt x="91341" y="39340"/>
                </a:lnTo>
                <a:lnTo>
                  <a:pt x="91360" y="39359"/>
                </a:lnTo>
                <a:lnTo>
                  <a:pt x="91490" y="39303"/>
                </a:lnTo>
                <a:lnTo>
                  <a:pt x="91695" y="39191"/>
                </a:lnTo>
                <a:lnTo>
                  <a:pt x="91937" y="39024"/>
                </a:lnTo>
                <a:lnTo>
                  <a:pt x="92160" y="38837"/>
                </a:lnTo>
                <a:lnTo>
                  <a:pt x="92346" y="38651"/>
                </a:lnTo>
                <a:lnTo>
                  <a:pt x="92402" y="38577"/>
                </a:lnTo>
                <a:lnTo>
                  <a:pt x="92439" y="38502"/>
                </a:lnTo>
                <a:lnTo>
                  <a:pt x="92439" y="38428"/>
                </a:lnTo>
                <a:lnTo>
                  <a:pt x="92421" y="38372"/>
                </a:lnTo>
                <a:lnTo>
                  <a:pt x="92384" y="38353"/>
                </a:lnTo>
                <a:close/>
                <a:moveTo>
                  <a:pt x="1751" y="39079"/>
                </a:moveTo>
                <a:lnTo>
                  <a:pt x="1695" y="39098"/>
                </a:lnTo>
                <a:lnTo>
                  <a:pt x="1583" y="39154"/>
                </a:lnTo>
                <a:lnTo>
                  <a:pt x="1434" y="39247"/>
                </a:lnTo>
                <a:lnTo>
                  <a:pt x="1267" y="39396"/>
                </a:lnTo>
                <a:lnTo>
                  <a:pt x="950" y="39694"/>
                </a:lnTo>
                <a:lnTo>
                  <a:pt x="764" y="39861"/>
                </a:lnTo>
                <a:lnTo>
                  <a:pt x="485" y="40085"/>
                </a:lnTo>
                <a:lnTo>
                  <a:pt x="336" y="40234"/>
                </a:lnTo>
                <a:lnTo>
                  <a:pt x="280" y="40290"/>
                </a:lnTo>
                <a:lnTo>
                  <a:pt x="261" y="40327"/>
                </a:lnTo>
                <a:lnTo>
                  <a:pt x="261" y="40383"/>
                </a:lnTo>
                <a:lnTo>
                  <a:pt x="280" y="40438"/>
                </a:lnTo>
                <a:lnTo>
                  <a:pt x="299" y="40476"/>
                </a:lnTo>
                <a:lnTo>
                  <a:pt x="354" y="40476"/>
                </a:lnTo>
                <a:lnTo>
                  <a:pt x="392" y="40438"/>
                </a:lnTo>
                <a:lnTo>
                  <a:pt x="690" y="40215"/>
                </a:lnTo>
                <a:lnTo>
                  <a:pt x="1192" y="39824"/>
                </a:lnTo>
                <a:lnTo>
                  <a:pt x="1434" y="39601"/>
                </a:lnTo>
                <a:lnTo>
                  <a:pt x="1639" y="39396"/>
                </a:lnTo>
                <a:lnTo>
                  <a:pt x="1714" y="39303"/>
                </a:lnTo>
                <a:lnTo>
                  <a:pt x="1769" y="39228"/>
                </a:lnTo>
                <a:lnTo>
                  <a:pt x="1788" y="39154"/>
                </a:lnTo>
                <a:lnTo>
                  <a:pt x="1769" y="39117"/>
                </a:lnTo>
                <a:lnTo>
                  <a:pt x="1751" y="39079"/>
                </a:lnTo>
                <a:close/>
                <a:moveTo>
                  <a:pt x="92477" y="39359"/>
                </a:moveTo>
                <a:lnTo>
                  <a:pt x="92346" y="39415"/>
                </a:lnTo>
                <a:lnTo>
                  <a:pt x="92142" y="39526"/>
                </a:lnTo>
                <a:lnTo>
                  <a:pt x="91899" y="39675"/>
                </a:lnTo>
                <a:lnTo>
                  <a:pt x="91639" y="39861"/>
                </a:lnTo>
                <a:lnTo>
                  <a:pt x="91397" y="40048"/>
                </a:lnTo>
                <a:lnTo>
                  <a:pt x="91304" y="40159"/>
                </a:lnTo>
                <a:lnTo>
                  <a:pt x="91229" y="40252"/>
                </a:lnTo>
                <a:lnTo>
                  <a:pt x="91155" y="40345"/>
                </a:lnTo>
                <a:lnTo>
                  <a:pt x="91136" y="40420"/>
                </a:lnTo>
                <a:lnTo>
                  <a:pt x="91136" y="40494"/>
                </a:lnTo>
                <a:lnTo>
                  <a:pt x="91173" y="40569"/>
                </a:lnTo>
                <a:lnTo>
                  <a:pt x="91192" y="40587"/>
                </a:lnTo>
                <a:lnTo>
                  <a:pt x="91229" y="40587"/>
                </a:lnTo>
                <a:lnTo>
                  <a:pt x="91341" y="40532"/>
                </a:lnTo>
                <a:lnTo>
                  <a:pt x="91471" y="40457"/>
                </a:lnTo>
                <a:lnTo>
                  <a:pt x="91602" y="40345"/>
                </a:lnTo>
                <a:lnTo>
                  <a:pt x="91862" y="40103"/>
                </a:lnTo>
                <a:lnTo>
                  <a:pt x="91993" y="39954"/>
                </a:lnTo>
                <a:lnTo>
                  <a:pt x="92123" y="39843"/>
                </a:lnTo>
                <a:lnTo>
                  <a:pt x="92365" y="39619"/>
                </a:lnTo>
                <a:lnTo>
                  <a:pt x="92458" y="39526"/>
                </a:lnTo>
                <a:lnTo>
                  <a:pt x="92533" y="39433"/>
                </a:lnTo>
                <a:lnTo>
                  <a:pt x="92533" y="39396"/>
                </a:lnTo>
                <a:lnTo>
                  <a:pt x="92533" y="39377"/>
                </a:lnTo>
                <a:lnTo>
                  <a:pt x="92514" y="39359"/>
                </a:lnTo>
                <a:close/>
                <a:moveTo>
                  <a:pt x="1583" y="40234"/>
                </a:moveTo>
                <a:lnTo>
                  <a:pt x="1490" y="40252"/>
                </a:lnTo>
                <a:lnTo>
                  <a:pt x="1397" y="40308"/>
                </a:lnTo>
                <a:lnTo>
                  <a:pt x="1304" y="40383"/>
                </a:lnTo>
                <a:lnTo>
                  <a:pt x="1230" y="40457"/>
                </a:lnTo>
                <a:lnTo>
                  <a:pt x="1081" y="40662"/>
                </a:lnTo>
                <a:lnTo>
                  <a:pt x="950" y="40829"/>
                </a:lnTo>
                <a:lnTo>
                  <a:pt x="764" y="40960"/>
                </a:lnTo>
                <a:lnTo>
                  <a:pt x="541" y="41165"/>
                </a:lnTo>
                <a:lnTo>
                  <a:pt x="429" y="41258"/>
                </a:lnTo>
                <a:lnTo>
                  <a:pt x="392" y="41351"/>
                </a:lnTo>
                <a:lnTo>
                  <a:pt x="373" y="41407"/>
                </a:lnTo>
                <a:lnTo>
                  <a:pt x="392" y="41425"/>
                </a:lnTo>
                <a:lnTo>
                  <a:pt x="429" y="41462"/>
                </a:lnTo>
                <a:lnTo>
                  <a:pt x="485" y="41481"/>
                </a:lnTo>
                <a:lnTo>
                  <a:pt x="578" y="41481"/>
                </a:lnTo>
                <a:lnTo>
                  <a:pt x="690" y="41462"/>
                </a:lnTo>
                <a:lnTo>
                  <a:pt x="783" y="41407"/>
                </a:lnTo>
                <a:lnTo>
                  <a:pt x="894" y="41332"/>
                </a:lnTo>
                <a:lnTo>
                  <a:pt x="1006" y="41239"/>
                </a:lnTo>
                <a:lnTo>
                  <a:pt x="1118" y="41127"/>
                </a:lnTo>
                <a:lnTo>
                  <a:pt x="1304" y="40904"/>
                </a:lnTo>
                <a:lnTo>
                  <a:pt x="1472" y="40662"/>
                </a:lnTo>
                <a:lnTo>
                  <a:pt x="1583" y="40438"/>
                </a:lnTo>
                <a:lnTo>
                  <a:pt x="1621" y="40364"/>
                </a:lnTo>
                <a:lnTo>
                  <a:pt x="1639" y="40290"/>
                </a:lnTo>
                <a:lnTo>
                  <a:pt x="1621" y="40252"/>
                </a:lnTo>
                <a:lnTo>
                  <a:pt x="1583" y="40234"/>
                </a:lnTo>
                <a:close/>
                <a:moveTo>
                  <a:pt x="92439" y="40587"/>
                </a:moveTo>
                <a:lnTo>
                  <a:pt x="92309" y="40643"/>
                </a:lnTo>
                <a:lnTo>
                  <a:pt x="92142" y="40736"/>
                </a:lnTo>
                <a:lnTo>
                  <a:pt x="91918" y="40885"/>
                </a:lnTo>
                <a:lnTo>
                  <a:pt x="91695" y="41034"/>
                </a:lnTo>
                <a:lnTo>
                  <a:pt x="91509" y="41202"/>
                </a:lnTo>
                <a:lnTo>
                  <a:pt x="91378" y="41351"/>
                </a:lnTo>
                <a:lnTo>
                  <a:pt x="91341" y="41407"/>
                </a:lnTo>
                <a:lnTo>
                  <a:pt x="91341" y="41462"/>
                </a:lnTo>
                <a:lnTo>
                  <a:pt x="91360" y="41500"/>
                </a:lnTo>
                <a:lnTo>
                  <a:pt x="91434" y="41518"/>
                </a:lnTo>
                <a:lnTo>
                  <a:pt x="91490" y="41518"/>
                </a:lnTo>
                <a:lnTo>
                  <a:pt x="91546" y="41500"/>
                </a:lnTo>
                <a:lnTo>
                  <a:pt x="91620" y="41462"/>
                </a:lnTo>
                <a:lnTo>
                  <a:pt x="91695" y="41407"/>
                </a:lnTo>
                <a:lnTo>
                  <a:pt x="91862" y="41258"/>
                </a:lnTo>
                <a:lnTo>
                  <a:pt x="92030" y="41090"/>
                </a:lnTo>
                <a:lnTo>
                  <a:pt x="92290" y="40755"/>
                </a:lnTo>
                <a:lnTo>
                  <a:pt x="92439" y="40587"/>
                </a:lnTo>
                <a:close/>
                <a:moveTo>
                  <a:pt x="1844" y="41388"/>
                </a:moveTo>
                <a:lnTo>
                  <a:pt x="1769" y="41407"/>
                </a:lnTo>
                <a:lnTo>
                  <a:pt x="1676" y="41425"/>
                </a:lnTo>
                <a:lnTo>
                  <a:pt x="1565" y="41481"/>
                </a:lnTo>
                <a:lnTo>
                  <a:pt x="1304" y="41649"/>
                </a:lnTo>
                <a:lnTo>
                  <a:pt x="1043" y="41853"/>
                </a:lnTo>
                <a:lnTo>
                  <a:pt x="783" y="42077"/>
                </a:lnTo>
                <a:lnTo>
                  <a:pt x="559" y="42282"/>
                </a:lnTo>
                <a:lnTo>
                  <a:pt x="410" y="42431"/>
                </a:lnTo>
                <a:lnTo>
                  <a:pt x="373" y="42505"/>
                </a:lnTo>
                <a:lnTo>
                  <a:pt x="410" y="42524"/>
                </a:lnTo>
                <a:lnTo>
                  <a:pt x="466" y="42505"/>
                </a:lnTo>
                <a:lnTo>
                  <a:pt x="690" y="42431"/>
                </a:lnTo>
                <a:lnTo>
                  <a:pt x="950" y="42282"/>
                </a:lnTo>
                <a:lnTo>
                  <a:pt x="1267" y="42096"/>
                </a:lnTo>
                <a:lnTo>
                  <a:pt x="1546" y="41909"/>
                </a:lnTo>
                <a:lnTo>
                  <a:pt x="1769" y="41705"/>
                </a:lnTo>
                <a:lnTo>
                  <a:pt x="1863" y="41630"/>
                </a:lnTo>
                <a:lnTo>
                  <a:pt x="1918" y="41537"/>
                </a:lnTo>
                <a:lnTo>
                  <a:pt x="1937" y="41481"/>
                </a:lnTo>
                <a:lnTo>
                  <a:pt x="1918" y="41444"/>
                </a:lnTo>
                <a:lnTo>
                  <a:pt x="1900" y="41425"/>
                </a:lnTo>
                <a:lnTo>
                  <a:pt x="1844" y="41388"/>
                </a:lnTo>
                <a:close/>
                <a:moveTo>
                  <a:pt x="92421" y="41556"/>
                </a:moveTo>
                <a:lnTo>
                  <a:pt x="92309" y="41611"/>
                </a:lnTo>
                <a:lnTo>
                  <a:pt x="92104" y="41723"/>
                </a:lnTo>
                <a:lnTo>
                  <a:pt x="91862" y="41872"/>
                </a:lnTo>
                <a:lnTo>
                  <a:pt x="91602" y="42040"/>
                </a:lnTo>
                <a:lnTo>
                  <a:pt x="91378" y="42244"/>
                </a:lnTo>
                <a:lnTo>
                  <a:pt x="91266" y="42338"/>
                </a:lnTo>
                <a:lnTo>
                  <a:pt x="91192" y="42412"/>
                </a:lnTo>
                <a:lnTo>
                  <a:pt x="91136" y="42505"/>
                </a:lnTo>
                <a:lnTo>
                  <a:pt x="91099" y="42580"/>
                </a:lnTo>
                <a:lnTo>
                  <a:pt x="91099" y="42654"/>
                </a:lnTo>
                <a:lnTo>
                  <a:pt x="91118" y="42710"/>
                </a:lnTo>
                <a:lnTo>
                  <a:pt x="91155" y="42729"/>
                </a:lnTo>
                <a:lnTo>
                  <a:pt x="91229" y="42729"/>
                </a:lnTo>
                <a:lnTo>
                  <a:pt x="91285" y="42673"/>
                </a:lnTo>
                <a:lnTo>
                  <a:pt x="91378" y="42617"/>
                </a:lnTo>
                <a:lnTo>
                  <a:pt x="91583" y="42431"/>
                </a:lnTo>
                <a:lnTo>
                  <a:pt x="91806" y="42207"/>
                </a:lnTo>
                <a:lnTo>
                  <a:pt x="92197" y="41779"/>
                </a:lnTo>
                <a:lnTo>
                  <a:pt x="92346" y="41611"/>
                </a:lnTo>
                <a:lnTo>
                  <a:pt x="92421" y="41556"/>
                </a:lnTo>
                <a:close/>
                <a:moveTo>
                  <a:pt x="1546" y="42468"/>
                </a:moveTo>
                <a:lnTo>
                  <a:pt x="1453" y="42505"/>
                </a:lnTo>
                <a:lnTo>
                  <a:pt x="1341" y="42542"/>
                </a:lnTo>
                <a:lnTo>
                  <a:pt x="1267" y="42598"/>
                </a:lnTo>
                <a:lnTo>
                  <a:pt x="1174" y="42673"/>
                </a:lnTo>
                <a:lnTo>
                  <a:pt x="1025" y="42822"/>
                </a:lnTo>
                <a:lnTo>
                  <a:pt x="894" y="42989"/>
                </a:lnTo>
                <a:lnTo>
                  <a:pt x="652" y="43324"/>
                </a:lnTo>
                <a:lnTo>
                  <a:pt x="541" y="43473"/>
                </a:lnTo>
                <a:lnTo>
                  <a:pt x="410" y="43585"/>
                </a:lnTo>
                <a:lnTo>
                  <a:pt x="410" y="43585"/>
                </a:lnTo>
                <a:lnTo>
                  <a:pt x="615" y="43455"/>
                </a:lnTo>
                <a:lnTo>
                  <a:pt x="839" y="43324"/>
                </a:lnTo>
                <a:lnTo>
                  <a:pt x="1043" y="43194"/>
                </a:lnTo>
                <a:lnTo>
                  <a:pt x="1248" y="43026"/>
                </a:lnTo>
                <a:lnTo>
                  <a:pt x="1360" y="42915"/>
                </a:lnTo>
                <a:lnTo>
                  <a:pt x="1546" y="42710"/>
                </a:lnTo>
                <a:lnTo>
                  <a:pt x="1621" y="42598"/>
                </a:lnTo>
                <a:lnTo>
                  <a:pt x="1658" y="42524"/>
                </a:lnTo>
                <a:lnTo>
                  <a:pt x="1658" y="42486"/>
                </a:lnTo>
                <a:lnTo>
                  <a:pt x="1639" y="42468"/>
                </a:lnTo>
                <a:close/>
                <a:moveTo>
                  <a:pt x="92328" y="42673"/>
                </a:moveTo>
                <a:lnTo>
                  <a:pt x="92179" y="42747"/>
                </a:lnTo>
                <a:lnTo>
                  <a:pt x="91993" y="42877"/>
                </a:lnTo>
                <a:lnTo>
                  <a:pt x="91769" y="43064"/>
                </a:lnTo>
                <a:lnTo>
                  <a:pt x="91546" y="43250"/>
                </a:lnTo>
                <a:lnTo>
                  <a:pt x="91360" y="43455"/>
                </a:lnTo>
                <a:lnTo>
                  <a:pt x="91304" y="43548"/>
                </a:lnTo>
                <a:lnTo>
                  <a:pt x="91248" y="43622"/>
                </a:lnTo>
                <a:lnTo>
                  <a:pt x="91229" y="43697"/>
                </a:lnTo>
                <a:lnTo>
                  <a:pt x="91248" y="43734"/>
                </a:lnTo>
                <a:lnTo>
                  <a:pt x="91285" y="43771"/>
                </a:lnTo>
                <a:lnTo>
                  <a:pt x="91360" y="43790"/>
                </a:lnTo>
                <a:lnTo>
                  <a:pt x="91434" y="43753"/>
                </a:lnTo>
                <a:lnTo>
                  <a:pt x="91527" y="43697"/>
                </a:lnTo>
                <a:lnTo>
                  <a:pt x="91713" y="43492"/>
                </a:lnTo>
                <a:lnTo>
                  <a:pt x="91899" y="43287"/>
                </a:lnTo>
                <a:lnTo>
                  <a:pt x="92048" y="43138"/>
                </a:lnTo>
                <a:lnTo>
                  <a:pt x="92142" y="43045"/>
                </a:lnTo>
                <a:lnTo>
                  <a:pt x="92328" y="42877"/>
                </a:lnTo>
                <a:lnTo>
                  <a:pt x="92402" y="42784"/>
                </a:lnTo>
                <a:lnTo>
                  <a:pt x="92439" y="42710"/>
                </a:lnTo>
                <a:lnTo>
                  <a:pt x="92439" y="42691"/>
                </a:lnTo>
                <a:lnTo>
                  <a:pt x="92421" y="42673"/>
                </a:lnTo>
                <a:close/>
                <a:moveTo>
                  <a:pt x="1416" y="43510"/>
                </a:moveTo>
                <a:lnTo>
                  <a:pt x="1341" y="43548"/>
                </a:lnTo>
                <a:lnTo>
                  <a:pt x="1248" y="43604"/>
                </a:lnTo>
                <a:lnTo>
                  <a:pt x="1174" y="43678"/>
                </a:lnTo>
                <a:lnTo>
                  <a:pt x="1006" y="43864"/>
                </a:lnTo>
                <a:lnTo>
                  <a:pt x="820" y="44088"/>
                </a:lnTo>
                <a:lnTo>
                  <a:pt x="522" y="44516"/>
                </a:lnTo>
                <a:lnTo>
                  <a:pt x="410" y="44665"/>
                </a:lnTo>
                <a:lnTo>
                  <a:pt x="317" y="44739"/>
                </a:lnTo>
                <a:lnTo>
                  <a:pt x="317" y="44739"/>
                </a:lnTo>
                <a:lnTo>
                  <a:pt x="652" y="44497"/>
                </a:lnTo>
                <a:lnTo>
                  <a:pt x="894" y="44292"/>
                </a:lnTo>
                <a:lnTo>
                  <a:pt x="1155" y="44069"/>
                </a:lnTo>
                <a:lnTo>
                  <a:pt x="1378" y="43864"/>
                </a:lnTo>
                <a:lnTo>
                  <a:pt x="1527" y="43678"/>
                </a:lnTo>
                <a:lnTo>
                  <a:pt x="1565" y="43604"/>
                </a:lnTo>
                <a:lnTo>
                  <a:pt x="1583" y="43548"/>
                </a:lnTo>
                <a:lnTo>
                  <a:pt x="1565" y="43529"/>
                </a:lnTo>
                <a:lnTo>
                  <a:pt x="1546" y="43510"/>
                </a:lnTo>
                <a:close/>
                <a:moveTo>
                  <a:pt x="92626" y="43697"/>
                </a:moveTo>
                <a:lnTo>
                  <a:pt x="92328" y="43883"/>
                </a:lnTo>
                <a:lnTo>
                  <a:pt x="92086" y="44050"/>
                </a:lnTo>
                <a:lnTo>
                  <a:pt x="91806" y="44255"/>
                </a:lnTo>
                <a:lnTo>
                  <a:pt x="91564" y="44460"/>
                </a:lnTo>
                <a:lnTo>
                  <a:pt x="91360" y="44646"/>
                </a:lnTo>
                <a:lnTo>
                  <a:pt x="91304" y="44739"/>
                </a:lnTo>
                <a:lnTo>
                  <a:pt x="91248" y="44814"/>
                </a:lnTo>
                <a:lnTo>
                  <a:pt x="91248" y="44870"/>
                </a:lnTo>
                <a:lnTo>
                  <a:pt x="91266" y="44925"/>
                </a:lnTo>
                <a:lnTo>
                  <a:pt x="91285" y="44944"/>
                </a:lnTo>
                <a:lnTo>
                  <a:pt x="91341" y="44944"/>
                </a:lnTo>
                <a:lnTo>
                  <a:pt x="91434" y="44888"/>
                </a:lnTo>
                <a:lnTo>
                  <a:pt x="91564" y="44777"/>
                </a:lnTo>
                <a:lnTo>
                  <a:pt x="91695" y="44665"/>
                </a:lnTo>
                <a:lnTo>
                  <a:pt x="91955" y="44404"/>
                </a:lnTo>
                <a:lnTo>
                  <a:pt x="92104" y="44255"/>
                </a:lnTo>
                <a:lnTo>
                  <a:pt x="92421" y="43920"/>
                </a:lnTo>
                <a:lnTo>
                  <a:pt x="92588" y="43753"/>
                </a:lnTo>
                <a:lnTo>
                  <a:pt x="92626" y="43697"/>
                </a:lnTo>
                <a:close/>
                <a:moveTo>
                  <a:pt x="1621" y="44609"/>
                </a:moveTo>
                <a:lnTo>
                  <a:pt x="1565" y="44628"/>
                </a:lnTo>
                <a:lnTo>
                  <a:pt x="1509" y="44665"/>
                </a:lnTo>
                <a:lnTo>
                  <a:pt x="1323" y="44795"/>
                </a:lnTo>
                <a:lnTo>
                  <a:pt x="1118" y="44963"/>
                </a:lnTo>
                <a:lnTo>
                  <a:pt x="894" y="45167"/>
                </a:lnTo>
                <a:lnTo>
                  <a:pt x="690" y="45372"/>
                </a:lnTo>
                <a:lnTo>
                  <a:pt x="522" y="45558"/>
                </a:lnTo>
                <a:lnTo>
                  <a:pt x="429" y="45689"/>
                </a:lnTo>
                <a:lnTo>
                  <a:pt x="410" y="45745"/>
                </a:lnTo>
                <a:lnTo>
                  <a:pt x="429" y="45782"/>
                </a:lnTo>
                <a:lnTo>
                  <a:pt x="485" y="45801"/>
                </a:lnTo>
                <a:lnTo>
                  <a:pt x="559" y="45801"/>
                </a:lnTo>
                <a:lnTo>
                  <a:pt x="652" y="45763"/>
                </a:lnTo>
                <a:lnTo>
                  <a:pt x="745" y="45689"/>
                </a:lnTo>
                <a:lnTo>
                  <a:pt x="969" y="45503"/>
                </a:lnTo>
                <a:lnTo>
                  <a:pt x="1192" y="45279"/>
                </a:lnTo>
                <a:lnTo>
                  <a:pt x="1378" y="45037"/>
                </a:lnTo>
                <a:lnTo>
                  <a:pt x="1546" y="44814"/>
                </a:lnTo>
                <a:lnTo>
                  <a:pt x="1639" y="44665"/>
                </a:lnTo>
                <a:lnTo>
                  <a:pt x="1639" y="44628"/>
                </a:lnTo>
                <a:lnTo>
                  <a:pt x="1621" y="44609"/>
                </a:lnTo>
                <a:close/>
                <a:moveTo>
                  <a:pt x="92402" y="44870"/>
                </a:moveTo>
                <a:lnTo>
                  <a:pt x="92142" y="45037"/>
                </a:lnTo>
                <a:lnTo>
                  <a:pt x="91732" y="45354"/>
                </a:lnTo>
                <a:lnTo>
                  <a:pt x="91509" y="45521"/>
                </a:lnTo>
                <a:lnTo>
                  <a:pt x="91360" y="45670"/>
                </a:lnTo>
                <a:lnTo>
                  <a:pt x="91285" y="45745"/>
                </a:lnTo>
                <a:lnTo>
                  <a:pt x="91248" y="45819"/>
                </a:lnTo>
                <a:lnTo>
                  <a:pt x="91229" y="45856"/>
                </a:lnTo>
                <a:lnTo>
                  <a:pt x="91248" y="45912"/>
                </a:lnTo>
                <a:lnTo>
                  <a:pt x="91285" y="45931"/>
                </a:lnTo>
                <a:lnTo>
                  <a:pt x="91322" y="45931"/>
                </a:lnTo>
                <a:lnTo>
                  <a:pt x="91415" y="45912"/>
                </a:lnTo>
                <a:lnTo>
                  <a:pt x="91527" y="45856"/>
                </a:lnTo>
                <a:lnTo>
                  <a:pt x="91639" y="45763"/>
                </a:lnTo>
                <a:lnTo>
                  <a:pt x="91862" y="45558"/>
                </a:lnTo>
                <a:lnTo>
                  <a:pt x="91993" y="45447"/>
                </a:lnTo>
                <a:lnTo>
                  <a:pt x="92123" y="45316"/>
                </a:lnTo>
                <a:lnTo>
                  <a:pt x="92290" y="45093"/>
                </a:lnTo>
                <a:lnTo>
                  <a:pt x="92439" y="44907"/>
                </a:lnTo>
                <a:lnTo>
                  <a:pt x="92439" y="44870"/>
                </a:lnTo>
                <a:close/>
                <a:moveTo>
                  <a:pt x="92309" y="46061"/>
                </a:moveTo>
                <a:lnTo>
                  <a:pt x="92235" y="46080"/>
                </a:lnTo>
                <a:lnTo>
                  <a:pt x="92142" y="46117"/>
                </a:lnTo>
                <a:lnTo>
                  <a:pt x="91955" y="46247"/>
                </a:lnTo>
                <a:lnTo>
                  <a:pt x="91751" y="46415"/>
                </a:lnTo>
                <a:lnTo>
                  <a:pt x="91546" y="46601"/>
                </a:lnTo>
                <a:lnTo>
                  <a:pt x="91397" y="46750"/>
                </a:lnTo>
                <a:lnTo>
                  <a:pt x="91304" y="46862"/>
                </a:lnTo>
                <a:lnTo>
                  <a:pt x="91304" y="46899"/>
                </a:lnTo>
                <a:lnTo>
                  <a:pt x="91322" y="46899"/>
                </a:lnTo>
                <a:lnTo>
                  <a:pt x="91546" y="46787"/>
                </a:lnTo>
                <a:lnTo>
                  <a:pt x="91937" y="46564"/>
                </a:lnTo>
                <a:lnTo>
                  <a:pt x="92142" y="46434"/>
                </a:lnTo>
                <a:lnTo>
                  <a:pt x="92290" y="46303"/>
                </a:lnTo>
                <a:lnTo>
                  <a:pt x="92384" y="46191"/>
                </a:lnTo>
                <a:lnTo>
                  <a:pt x="92402" y="46154"/>
                </a:lnTo>
                <a:lnTo>
                  <a:pt x="92402" y="46098"/>
                </a:lnTo>
                <a:lnTo>
                  <a:pt x="92365" y="46061"/>
                </a:lnTo>
                <a:close/>
                <a:moveTo>
                  <a:pt x="1732" y="45614"/>
                </a:moveTo>
                <a:lnTo>
                  <a:pt x="1695" y="45652"/>
                </a:lnTo>
                <a:lnTo>
                  <a:pt x="1043" y="46322"/>
                </a:lnTo>
                <a:lnTo>
                  <a:pt x="634" y="46750"/>
                </a:lnTo>
                <a:lnTo>
                  <a:pt x="485" y="46880"/>
                </a:lnTo>
                <a:lnTo>
                  <a:pt x="429" y="46936"/>
                </a:lnTo>
                <a:lnTo>
                  <a:pt x="466" y="46955"/>
                </a:lnTo>
                <a:lnTo>
                  <a:pt x="503" y="46955"/>
                </a:lnTo>
                <a:lnTo>
                  <a:pt x="615" y="46918"/>
                </a:lnTo>
                <a:lnTo>
                  <a:pt x="783" y="46824"/>
                </a:lnTo>
                <a:lnTo>
                  <a:pt x="950" y="46713"/>
                </a:lnTo>
                <a:lnTo>
                  <a:pt x="1267" y="46471"/>
                </a:lnTo>
                <a:lnTo>
                  <a:pt x="1453" y="46322"/>
                </a:lnTo>
                <a:lnTo>
                  <a:pt x="1565" y="46136"/>
                </a:lnTo>
                <a:lnTo>
                  <a:pt x="1714" y="45856"/>
                </a:lnTo>
                <a:lnTo>
                  <a:pt x="1751" y="45745"/>
                </a:lnTo>
                <a:lnTo>
                  <a:pt x="1769" y="45652"/>
                </a:lnTo>
                <a:lnTo>
                  <a:pt x="1769" y="45614"/>
                </a:lnTo>
                <a:close/>
                <a:moveTo>
                  <a:pt x="1583" y="46955"/>
                </a:moveTo>
                <a:lnTo>
                  <a:pt x="1490" y="46973"/>
                </a:lnTo>
                <a:lnTo>
                  <a:pt x="1378" y="47029"/>
                </a:lnTo>
                <a:lnTo>
                  <a:pt x="1267" y="47085"/>
                </a:lnTo>
                <a:lnTo>
                  <a:pt x="1043" y="47253"/>
                </a:lnTo>
                <a:lnTo>
                  <a:pt x="932" y="47346"/>
                </a:lnTo>
                <a:lnTo>
                  <a:pt x="820" y="47439"/>
                </a:lnTo>
                <a:lnTo>
                  <a:pt x="652" y="47606"/>
                </a:lnTo>
                <a:lnTo>
                  <a:pt x="522" y="47755"/>
                </a:lnTo>
                <a:lnTo>
                  <a:pt x="522" y="47793"/>
                </a:lnTo>
                <a:lnTo>
                  <a:pt x="559" y="47774"/>
                </a:lnTo>
                <a:lnTo>
                  <a:pt x="783" y="47662"/>
                </a:lnTo>
                <a:lnTo>
                  <a:pt x="1192" y="47420"/>
                </a:lnTo>
                <a:lnTo>
                  <a:pt x="1378" y="47290"/>
                </a:lnTo>
                <a:lnTo>
                  <a:pt x="1546" y="47160"/>
                </a:lnTo>
                <a:lnTo>
                  <a:pt x="1639" y="47067"/>
                </a:lnTo>
                <a:lnTo>
                  <a:pt x="1658" y="47011"/>
                </a:lnTo>
                <a:lnTo>
                  <a:pt x="1639" y="46992"/>
                </a:lnTo>
                <a:lnTo>
                  <a:pt x="1621" y="46973"/>
                </a:lnTo>
                <a:lnTo>
                  <a:pt x="1583" y="46955"/>
                </a:lnTo>
                <a:close/>
                <a:moveTo>
                  <a:pt x="92384" y="46899"/>
                </a:moveTo>
                <a:lnTo>
                  <a:pt x="92272" y="46955"/>
                </a:lnTo>
                <a:lnTo>
                  <a:pt x="92123" y="47029"/>
                </a:lnTo>
                <a:lnTo>
                  <a:pt x="91955" y="47141"/>
                </a:lnTo>
                <a:lnTo>
                  <a:pt x="91620" y="47383"/>
                </a:lnTo>
                <a:lnTo>
                  <a:pt x="91453" y="47551"/>
                </a:lnTo>
                <a:lnTo>
                  <a:pt x="91322" y="47718"/>
                </a:lnTo>
                <a:lnTo>
                  <a:pt x="91192" y="47997"/>
                </a:lnTo>
                <a:lnTo>
                  <a:pt x="91136" y="48128"/>
                </a:lnTo>
                <a:lnTo>
                  <a:pt x="91118" y="48221"/>
                </a:lnTo>
                <a:lnTo>
                  <a:pt x="91118" y="48239"/>
                </a:lnTo>
                <a:lnTo>
                  <a:pt x="91136" y="48258"/>
                </a:lnTo>
                <a:lnTo>
                  <a:pt x="91155" y="48239"/>
                </a:lnTo>
                <a:lnTo>
                  <a:pt x="91211" y="48221"/>
                </a:lnTo>
                <a:lnTo>
                  <a:pt x="91844" y="47532"/>
                </a:lnTo>
                <a:lnTo>
                  <a:pt x="92272" y="47104"/>
                </a:lnTo>
                <a:lnTo>
                  <a:pt x="92402" y="46973"/>
                </a:lnTo>
                <a:lnTo>
                  <a:pt x="92458" y="46936"/>
                </a:lnTo>
                <a:lnTo>
                  <a:pt x="92439" y="46918"/>
                </a:lnTo>
                <a:lnTo>
                  <a:pt x="92384" y="46899"/>
                </a:lnTo>
                <a:close/>
                <a:moveTo>
                  <a:pt x="1583" y="47923"/>
                </a:moveTo>
                <a:lnTo>
                  <a:pt x="1490" y="47942"/>
                </a:lnTo>
                <a:lnTo>
                  <a:pt x="1378" y="48016"/>
                </a:lnTo>
                <a:lnTo>
                  <a:pt x="1248" y="48109"/>
                </a:lnTo>
                <a:lnTo>
                  <a:pt x="1025" y="48295"/>
                </a:lnTo>
                <a:lnTo>
                  <a:pt x="894" y="48426"/>
                </a:lnTo>
                <a:lnTo>
                  <a:pt x="783" y="48556"/>
                </a:lnTo>
                <a:lnTo>
                  <a:pt x="597" y="48761"/>
                </a:lnTo>
                <a:lnTo>
                  <a:pt x="466" y="48947"/>
                </a:lnTo>
                <a:lnTo>
                  <a:pt x="448" y="49003"/>
                </a:lnTo>
                <a:lnTo>
                  <a:pt x="466" y="49003"/>
                </a:lnTo>
                <a:lnTo>
                  <a:pt x="485" y="48984"/>
                </a:lnTo>
                <a:lnTo>
                  <a:pt x="745" y="48817"/>
                </a:lnTo>
                <a:lnTo>
                  <a:pt x="1174" y="48519"/>
                </a:lnTo>
                <a:lnTo>
                  <a:pt x="1378" y="48351"/>
                </a:lnTo>
                <a:lnTo>
                  <a:pt x="1546" y="48184"/>
                </a:lnTo>
                <a:lnTo>
                  <a:pt x="1602" y="48109"/>
                </a:lnTo>
                <a:lnTo>
                  <a:pt x="1639" y="48053"/>
                </a:lnTo>
                <a:lnTo>
                  <a:pt x="1658" y="47997"/>
                </a:lnTo>
                <a:lnTo>
                  <a:pt x="1639" y="47960"/>
                </a:lnTo>
                <a:lnTo>
                  <a:pt x="1621" y="47923"/>
                </a:lnTo>
                <a:close/>
                <a:moveTo>
                  <a:pt x="92421" y="48072"/>
                </a:moveTo>
                <a:lnTo>
                  <a:pt x="92123" y="48277"/>
                </a:lnTo>
                <a:lnTo>
                  <a:pt x="91899" y="48444"/>
                </a:lnTo>
                <a:lnTo>
                  <a:pt x="91657" y="48649"/>
                </a:lnTo>
                <a:lnTo>
                  <a:pt x="91453" y="48835"/>
                </a:lnTo>
                <a:lnTo>
                  <a:pt x="91285" y="49021"/>
                </a:lnTo>
                <a:lnTo>
                  <a:pt x="91248" y="49096"/>
                </a:lnTo>
                <a:lnTo>
                  <a:pt x="91211" y="49170"/>
                </a:lnTo>
                <a:lnTo>
                  <a:pt x="91229" y="49208"/>
                </a:lnTo>
                <a:lnTo>
                  <a:pt x="91266" y="49245"/>
                </a:lnTo>
                <a:lnTo>
                  <a:pt x="91341" y="49263"/>
                </a:lnTo>
                <a:lnTo>
                  <a:pt x="91415" y="49245"/>
                </a:lnTo>
                <a:lnTo>
                  <a:pt x="91509" y="49189"/>
                </a:lnTo>
                <a:lnTo>
                  <a:pt x="91602" y="49133"/>
                </a:lnTo>
                <a:lnTo>
                  <a:pt x="91788" y="48947"/>
                </a:lnTo>
                <a:lnTo>
                  <a:pt x="91974" y="48724"/>
                </a:lnTo>
                <a:lnTo>
                  <a:pt x="92142" y="48482"/>
                </a:lnTo>
                <a:lnTo>
                  <a:pt x="92290" y="48277"/>
                </a:lnTo>
                <a:lnTo>
                  <a:pt x="92421" y="48072"/>
                </a:lnTo>
                <a:close/>
                <a:moveTo>
                  <a:pt x="17688" y="49468"/>
                </a:moveTo>
                <a:lnTo>
                  <a:pt x="17688" y="49468"/>
                </a:lnTo>
                <a:lnTo>
                  <a:pt x="17688" y="49468"/>
                </a:lnTo>
                <a:close/>
                <a:moveTo>
                  <a:pt x="62185" y="49468"/>
                </a:moveTo>
                <a:lnTo>
                  <a:pt x="62185" y="49468"/>
                </a:lnTo>
                <a:lnTo>
                  <a:pt x="62185" y="49468"/>
                </a:lnTo>
                <a:close/>
                <a:moveTo>
                  <a:pt x="44759" y="49524"/>
                </a:moveTo>
                <a:lnTo>
                  <a:pt x="44759" y="49524"/>
                </a:lnTo>
                <a:lnTo>
                  <a:pt x="44759" y="49524"/>
                </a:lnTo>
                <a:close/>
                <a:moveTo>
                  <a:pt x="89256" y="49524"/>
                </a:moveTo>
                <a:lnTo>
                  <a:pt x="89256" y="49524"/>
                </a:lnTo>
                <a:lnTo>
                  <a:pt x="89256" y="49524"/>
                </a:lnTo>
                <a:close/>
                <a:moveTo>
                  <a:pt x="89256" y="49524"/>
                </a:moveTo>
                <a:lnTo>
                  <a:pt x="89256" y="49524"/>
                </a:lnTo>
                <a:lnTo>
                  <a:pt x="89256" y="49524"/>
                </a:lnTo>
                <a:close/>
                <a:moveTo>
                  <a:pt x="39341" y="49505"/>
                </a:moveTo>
                <a:lnTo>
                  <a:pt x="39303" y="49580"/>
                </a:lnTo>
                <a:lnTo>
                  <a:pt x="39322" y="49561"/>
                </a:lnTo>
                <a:lnTo>
                  <a:pt x="39341" y="49505"/>
                </a:lnTo>
                <a:close/>
                <a:moveTo>
                  <a:pt x="31707" y="49580"/>
                </a:moveTo>
                <a:lnTo>
                  <a:pt x="31707" y="49580"/>
                </a:lnTo>
                <a:lnTo>
                  <a:pt x="31707" y="49580"/>
                </a:lnTo>
                <a:close/>
                <a:moveTo>
                  <a:pt x="38298" y="49580"/>
                </a:moveTo>
                <a:lnTo>
                  <a:pt x="38298" y="49580"/>
                </a:lnTo>
                <a:lnTo>
                  <a:pt x="38298" y="49580"/>
                </a:lnTo>
                <a:close/>
                <a:moveTo>
                  <a:pt x="39303" y="49580"/>
                </a:moveTo>
                <a:lnTo>
                  <a:pt x="39303" y="49580"/>
                </a:lnTo>
                <a:lnTo>
                  <a:pt x="39303" y="49580"/>
                </a:lnTo>
                <a:close/>
                <a:moveTo>
                  <a:pt x="76204" y="49580"/>
                </a:moveTo>
                <a:lnTo>
                  <a:pt x="76204" y="49580"/>
                </a:lnTo>
                <a:lnTo>
                  <a:pt x="76204" y="49580"/>
                </a:lnTo>
                <a:close/>
                <a:moveTo>
                  <a:pt x="34928" y="49617"/>
                </a:moveTo>
                <a:lnTo>
                  <a:pt x="34928" y="49617"/>
                </a:lnTo>
                <a:lnTo>
                  <a:pt x="34928" y="49617"/>
                </a:lnTo>
                <a:close/>
                <a:moveTo>
                  <a:pt x="80524" y="49617"/>
                </a:moveTo>
                <a:lnTo>
                  <a:pt x="80524" y="49617"/>
                </a:lnTo>
                <a:lnTo>
                  <a:pt x="80524" y="49617"/>
                </a:lnTo>
                <a:close/>
                <a:moveTo>
                  <a:pt x="87003" y="49617"/>
                </a:moveTo>
                <a:lnTo>
                  <a:pt x="87003" y="49617"/>
                </a:lnTo>
                <a:lnTo>
                  <a:pt x="87003" y="49617"/>
                </a:lnTo>
                <a:close/>
                <a:moveTo>
                  <a:pt x="45801" y="49673"/>
                </a:moveTo>
                <a:lnTo>
                  <a:pt x="45801" y="49673"/>
                </a:lnTo>
                <a:lnTo>
                  <a:pt x="45801" y="49673"/>
                </a:lnTo>
                <a:close/>
                <a:moveTo>
                  <a:pt x="53267" y="49673"/>
                </a:moveTo>
                <a:lnTo>
                  <a:pt x="53267" y="49673"/>
                </a:lnTo>
                <a:lnTo>
                  <a:pt x="53267" y="49673"/>
                </a:lnTo>
                <a:close/>
                <a:moveTo>
                  <a:pt x="21970" y="49748"/>
                </a:moveTo>
                <a:lnTo>
                  <a:pt x="21951" y="49791"/>
                </a:lnTo>
                <a:lnTo>
                  <a:pt x="21951" y="49803"/>
                </a:lnTo>
                <a:lnTo>
                  <a:pt x="21970" y="49748"/>
                </a:lnTo>
                <a:close/>
                <a:moveTo>
                  <a:pt x="1639" y="48966"/>
                </a:moveTo>
                <a:lnTo>
                  <a:pt x="1602" y="48984"/>
                </a:lnTo>
                <a:lnTo>
                  <a:pt x="1509" y="49040"/>
                </a:lnTo>
                <a:lnTo>
                  <a:pt x="1378" y="49115"/>
                </a:lnTo>
                <a:lnTo>
                  <a:pt x="1136" y="49301"/>
                </a:lnTo>
                <a:lnTo>
                  <a:pt x="1006" y="49412"/>
                </a:lnTo>
                <a:lnTo>
                  <a:pt x="559" y="49785"/>
                </a:lnTo>
                <a:lnTo>
                  <a:pt x="299" y="50027"/>
                </a:lnTo>
                <a:lnTo>
                  <a:pt x="224" y="50120"/>
                </a:lnTo>
                <a:lnTo>
                  <a:pt x="206" y="50157"/>
                </a:lnTo>
                <a:lnTo>
                  <a:pt x="261" y="50176"/>
                </a:lnTo>
                <a:lnTo>
                  <a:pt x="317" y="50176"/>
                </a:lnTo>
                <a:lnTo>
                  <a:pt x="392" y="50139"/>
                </a:lnTo>
                <a:lnTo>
                  <a:pt x="485" y="50083"/>
                </a:lnTo>
                <a:lnTo>
                  <a:pt x="708" y="49915"/>
                </a:lnTo>
                <a:lnTo>
                  <a:pt x="969" y="49710"/>
                </a:lnTo>
                <a:lnTo>
                  <a:pt x="1211" y="49487"/>
                </a:lnTo>
                <a:lnTo>
                  <a:pt x="1416" y="49282"/>
                </a:lnTo>
                <a:lnTo>
                  <a:pt x="1565" y="49115"/>
                </a:lnTo>
                <a:lnTo>
                  <a:pt x="1639" y="49021"/>
                </a:lnTo>
                <a:lnTo>
                  <a:pt x="1658" y="48984"/>
                </a:lnTo>
                <a:lnTo>
                  <a:pt x="1658" y="48966"/>
                </a:lnTo>
                <a:close/>
                <a:moveTo>
                  <a:pt x="78308" y="50194"/>
                </a:moveTo>
                <a:lnTo>
                  <a:pt x="78308" y="50194"/>
                </a:lnTo>
                <a:lnTo>
                  <a:pt x="78308" y="50194"/>
                </a:lnTo>
                <a:close/>
                <a:moveTo>
                  <a:pt x="5679" y="49412"/>
                </a:moveTo>
                <a:lnTo>
                  <a:pt x="5661" y="49431"/>
                </a:lnTo>
                <a:lnTo>
                  <a:pt x="5381" y="49599"/>
                </a:lnTo>
                <a:lnTo>
                  <a:pt x="5158" y="49766"/>
                </a:lnTo>
                <a:lnTo>
                  <a:pt x="4935" y="49952"/>
                </a:lnTo>
                <a:lnTo>
                  <a:pt x="4711" y="50139"/>
                </a:lnTo>
                <a:lnTo>
                  <a:pt x="4544" y="50325"/>
                </a:lnTo>
                <a:lnTo>
                  <a:pt x="4488" y="50418"/>
                </a:lnTo>
                <a:lnTo>
                  <a:pt x="4450" y="50492"/>
                </a:lnTo>
                <a:lnTo>
                  <a:pt x="4469" y="50548"/>
                </a:lnTo>
                <a:lnTo>
                  <a:pt x="4506" y="50604"/>
                </a:lnTo>
                <a:lnTo>
                  <a:pt x="4581" y="50604"/>
                </a:lnTo>
                <a:lnTo>
                  <a:pt x="4674" y="50567"/>
                </a:lnTo>
                <a:lnTo>
                  <a:pt x="4786" y="50474"/>
                </a:lnTo>
                <a:lnTo>
                  <a:pt x="4897" y="50362"/>
                </a:lnTo>
                <a:lnTo>
                  <a:pt x="5121" y="50139"/>
                </a:lnTo>
                <a:lnTo>
                  <a:pt x="5232" y="49990"/>
                </a:lnTo>
                <a:lnTo>
                  <a:pt x="5549" y="49654"/>
                </a:lnTo>
                <a:lnTo>
                  <a:pt x="5679" y="49468"/>
                </a:lnTo>
                <a:lnTo>
                  <a:pt x="5698" y="49431"/>
                </a:lnTo>
                <a:lnTo>
                  <a:pt x="5679" y="49412"/>
                </a:lnTo>
                <a:close/>
                <a:moveTo>
                  <a:pt x="12158" y="49450"/>
                </a:moveTo>
                <a:lnTo>
                  <a:pt x="12102" y="49505"/>
                </a:lnTo>
                <a:lnTo>
                  <a:pt x="11507" y="50083"/>
                </a:lnTo>
                <a:lnTo>
                  <a:pt x="11153" y="50455"/>
                </a:lnTo>
                <a:lnTo>
                  <a:pt x="11041" y="50585"/>
                </a:lnTo>
                <a:lnTo>
                  <a:pt x="11004" y="50623"/>
                </a:lnTo>
                <a:lnTo>
                  <a:pt x="11004" y="50641"/>
                </a:lnTo>
                <a:lnTo>
                  <a:pt x="11041" y="50678"/>
                </a:lnTo>
                <a:lnTo>
                  <a:pt x="11116" y="50678"/>
                </a:lnTo>
                <a:lnTo>
                  <a:pt x="11172" y="50660"/>
                </a:lnTo>
                <a:lnTo>
                  <a:pt x="11302" y="50585"/>
                </a:lnTo>
                <a:lnTo>
                  <a:pt x="11451" y="50492"/>
                </a:lnTo>
                <a:lnTo>
                  <a:pt x="11693" y="50269"/>
                </a:lnTo>
                <a:lnTo>
                  <a:pt x="11842" y="50139"/>
                </a:lnTo>
                <a:lnTo>
                  <a:pt x="12028" y="49952"/>
                </a:lnTo>
                <a:lnTo>
                  <a:pt x="12121" y="49841"/>
                </a:lnTo>
                <a:lnTo>
                  <a:pt x="12140" y="49785"/>
                </a:lnTo>
                <a:lnTo>
                  <a:pt x="12158" y="49729"/>
                </a:lnTo>
                <a:lnTo>
                  <a:pt x="12177" y="49692"/>
                </a:lnTo>
                <a:lnTo>
                  <a:pt x="12214" y="49561"/>
                </a:lnTo>
                <a:lnTo>
                  <a:pt x="12214" y="49487"/>
                </a:lnTo>
                <a:lnTo>
                  <a:pt x="12196" y="49450"/>
                </a:lnTo>
                <a:close/>
                <a:moveTo>
                  <a:pt x="39303" y="49580"/>
                </a:moveTo>
                <a:lnTo>
                  <a:pt x="39266" y="49617"/>
                </a:lnTo>
                <a:lnTo>
                  <a:pt x="39117" y="49748"/>
                </a:lnTo>
                <a:lnTo>
                  <a:pt x="38708" y="50045"/>
                </a:lnTo>
                <a:lnTo>
                  <a:pt x="38484" y="50213"/>
                </a:lnTo>
                <a:lnTo>
                  <a:pt x="38317" y="50362"/>
                </a:lnTo>
                <a:lnTo>
                  <a:pt x="38242" y="50436"/>
                </a:lnTo>
                <a:lnTo>
                  <a:pt x="38205" y="50511"/>
                </a:lnTo>
                <a:lnTo>
                  <a:pt x="38168" y="50567"/>
                </a:lnTo>
                <a:lnTo>
                  <a:pt x="38168" y="50641"/>
                </a:lnTo>
                <a:lnTo>
                  <a:pt x="38205" y="50697"/>
                </a:lnTo>
                <a:lnTo>
                  <a:pt x="38261" y="50734"/>
                </a:lnTo>
                <a:lnTo>
                  <a:pt x="38317" y="50734"/>
                </a:lnTo>
                <a:lnTo>
                  <a:pt x="38391" y="50697"/>
                </a:lnTo>
                <a:lnTo>
                  <a:pt x="38484" y="50623"/>
                </a:lnTo>
                <a:lnTo>
                  <a:pt x="38577" y="50529"/>
                </a:lnTo>
                <a:lnTo>
                  <a:pt x="38782" y="50306"/>
                </a:lnTo>
                <a:lnTo>
                  <a:pt x="38987" y="50064"/>
                </a:lnTo>
                <a:lnTo>
                  <a:pt x="39155" y="49822"/>
                </a:lnTo>
                <a:lnTo>
                  <a:pt x="39285" y="49617"/>
                </a:lnTo>
                <a:lnTo>
                  <a:pt x="39303" y="49580"/>
                </a:lnTo>
                <a:close/>
                <a:moveTo>
                  <a:pt x="83819" y="49561"/>
                </a:moveTo>
                <a:lnTo>
                  <a:pt x="83763" y="49617"/>
                </a:lnTo>
                <a:lnTo>
                  <a:pt x="83614" y="49748"/>
                </a:lnTo>
                <a:lnTo>
                  <a:pt x="83205" y="50045"/>
                </a:lnTo>
                <a:lnTo>
                  <a:pt x="83000" y="50213"/>
                </a:lnTo>
                <a:lnTo>
                  <a:pt x="82814" y="50362"/>
                </a:lnTo>
                <a:lnTo>
                  <a:pt x="82758" y="50436"/>
                </a:lnTo>
                <a:lnTo>
                  <a:pt x="82702" y="50511"/>
                </a:lnTo>
                <a:lnTo>
                  <a:pt x="82684" y="50567"/>
                </a:lnTo>
                <a:lnTo>
                  <a:pt x="82684" y="50641"/>
                </a:lnTo>
                <a:lnTo>
                  <a:pt x="82702" y="50697"/>
                </a:lnTo>
                <a:lnTo>
                  <a:pt x="82758" y="50734"/>
                </a:lnTo>
                <a:lnTo>
                  <a:pt x="82832" y="50734"/>
                </a:lnTo>
                <a:lnTo>
                  <a:pt x="82907" y="50697"/>
                </a:lnTo>
                <a:lnTo>
                  <a:pt x="82981" y="50623"/>
                </a:lnTo>
                <a:lnTo>
                  <a:pt x="83093" y="50529"/>
                </a:lnTo>
                <a:lnTo>
                  <a:pt x="83279" y="50306"/>
                </a:lnTo>
                <a:lnTo>
                  <a:pt x="83484" y="50064"/>
                </a:lnTo>
                <a:lnTo>
                  <a:pt x="83670" y="49822"/>
                </a:lnTo>
                <a:lnTo>
                  <a:pt x="83782" y="49617"/>
                </a:lnTo>
                <a:lnTo>
                  <a:pt x="83819" y="49561"/>
                </a:lnTo>
                <a:close/>
                <a:moveTo>
                  <a:pt x="53267" y="49673"/>
                </a:moveTo>
                <a:lnTo>
                  <a:pt x="53025" y="49915"/>
                </a:lnTo>
                <a:lnTo>
                  <a:pt x="52857" y="50083"/>
                </a:lnTo>
                <a:lnTo>
                  <a:pt x="52690" y="50269"/>
                </a:lnTo>
                <a:lnTo>
                  <a:pt x="52541" y="50455"/>
                </a:lnTo>
                <a:lnTo>
                  <a:pt x="52504" y="50529"/>
                </a:lnTo>
                <a:lnTo>
                  <a:pt x="52466" y="50604"/>
                </a:lnTo>
                <a:lnTo>
                  <a:pt x="52448" y="50660"/>
                </a:lnTo>
                <a:lnTo>
                  <a:pt x="52466" y="50716"/>
                </a:lnTo>
                <a:lnTo>
                  <a:pt x="52522" y="50734"/>
                </a:lnTo>
                <a:lnTo>
                  <a:pt x="52597" y="50753"/>
                </a:lnTo>
                <a:lnTo>
                  <a:pt x="52690" y="50753"/>
                </a:lnTo>
                <a:lnTo>
                  <a:pt x="52764" y="50716"/>
                </a:lnTo>
                <a:lnTo>
                  <a:pt x="52857" y="50678"/>
                </a:lnTo>
                <a:lnTo>
                  <a:pt x="52913" y="50604"/>
                </a:lnTo>
                <a:lnTo>
                  <a:pt x="52969" y="50529"/>
                </a:lnTo>
                <a:lnTo>
                  <a:pt x="53025" y="50436"/>
                </a:lnTo>
                <a:lnTo>
                  <a:pt x="53099" y="50250"/>
                </a:lnTo>
                <a:lnTo>
                  <a:pt x="53155" y="50064"/>
                </a:lnTo>
                <a:lnTo>
                  <a:pt x="53211" y="49878"/>
                </a:lnTo>
                <a:lnTo>
                  <a:pt x="53230" y="49748"/>
                </a:lnTo>
                <a:lnTo>
                  <a:pt x="53267" y="49673"/>
                </a:lnTo>
                <a:close/>
                <a:moveTo>
                  <a:pt x="18582" y="49450"/>
                </a:moveTo>
                <a:lnTo>
                  <a:pt x="18377" y="49673"/>
                </a:lnTo>
                <a:lnTo>
                  <a:pt x="18023" y="50083"/>
                </a:lnTo>
                <a:lnTo>
                  <a:pt x="17855" y="50306"/>
                </a:lnTo>
                <a:lnTo>
                  <a:pt x="17725" y="50492"/>
                </a:lnTo>
                <a:lnTo>
                  <a:pt x="17669" y="50585"/>
                </a:lnTo>
                <a:lnTo>
                  <a:pt x="17651" y="50660"/>
                </a:lnTo>
                <a:lnTo>
                  <a:pt x="17651" y="50716"/>
                </a:lnTo>
                <a:lnTo>
                  <a:pt x="17669" y="50753"/>
                </a:lnTo>
                <a:lnTo>
                  <a:pt x="17725" y="50772"/>
                </a:lnTo>
                <a:lnTo>
                  <a:pt x="17781" y="50753"/>
                </a:lnTo>
                <a:lnTo>
                  <a:pt x="17837" y="50697"/>
                </a:lnTo>
                <a:lnTo>
                  <a:pt x="17911" y="50641"/>
                </a:lnTo>
                <a:lnTo>
                  <a:pt x="18060" y="50436"/>
                </a:lnTo>
                <a:lnTo>
                  <a:pt x="18209" y="50194"/>
                </a:lnTo>
                <a:lnTo>
                  <a:pt x="18451" y="49692"/>
                </a:lnTo>
                <a:lnTo>
                  <a:pt x="18582" y="49450"/>
                </a:lnTo>
                <a:close/>
                <a:moveTo>
                  <a:pt x="19848" y="49263"/>
                </a:moveTo>
                <a:lnTo>
                  <a:pt x="19810" y="49282"/>
                </a:lnTo>
                <a:lnTo>
                  <a:pt x="19494" y="49524"/>
                </a:lnTo>
                <a:lnTo>
                  <a:pt x="19252" y="49729"/>
                </a:lnTo>
                <a:lnTo>
                  <a:pt x="19010" y="49952"/>
                </a:lnTo>
                <a:lnTo>
                  <a:pt x="18786" y="50194"/>
                </a:lnTo>
                <a:lnTo>
                  <a:pt x="18600" y="50418"/>
                </a:lnTo>
                <a:lnTo>
                  <a:pt x="18544" y="50511"/>
                </a:lnTo>
                <a:lnTo>
                  <a:pt x="18507" y="50604"/>
                </a:lnTo>
                <a:lnTo>
                  <a:pt x="18507" y="50678"/>
                </a:lnTo>
                <a:lnTo>
                  <a:pt x="18526" y="50734"/>
                </a:lnTo>
                <a:lnTo>
                  <a:pt x="18563" y="50753"/>
                </a:lnTo>
                <a:lnTo>
                  <a:pt x="18600" y="50772"/>
                </a:lnTo>
                <a:lnTo>
                  <a:pt x="18637" y="50753"/>
                </a:lnTo>
                <a:lnTo>
                  <a:pt x="18693" y="50734"/>
                </a:lnTo>
                <a:lnTo>
                  <a:pt x="18805" y="50641"/>
                </a:lnTo>
                <a:lnTo>
                  <a:pt x="18917" y="50529"/>
                </a:lnTo>
                <a:lnTo>
                  <a:pt x="19121" y="50287"/>
                </a:lnTo>
                <a:lnTo>
                  <a:pt x="19252" y="50120"/>
                </a:lnTo>
                <a:lnTo>
                  <a:pt x="19401" y="49934"/>
                </a:lnTo>
                <a:lnTo>
                  <a:pt x="19643" y="49617"/>
                </a:lnTo>
                <a:lnTo>
                  <a:pt x="19829" y="49338"/>
                </a:lnTo>
                <a:lnTo>
                  <a:pt x="19848" y="49263"/>
                </a:lnTo>
                <a:close/>
                <a:moveTo>
                  <a:pt x="21989" y="49375"/>
                </a:moveTo>
                <a:lnTo>
                  <a:pt x="21951" y="49394"/>
                </a:lnTo>
                <a:lnTo>
                  <a:pt x="21914" y="49450"/>
                </a:lnTo>
                <a:lnTo>
                  <a:pt x="21691" y="49673"/>
                </a:lnTo>
                <a:lnTo>
                  <a:pt x="21281" y="50083"/>
                </a:lnTo>
                <a:lnTo>
                  <a:pt x="20890" y="50492"/>
                </a:lnTo>
                <a:lnTo>
                  <a:pt x="20778" y="50623"/>
                </a:lnTo>
                <a:lnTo>
                  <a:pt x="20723" y="50678"/>
                </a:lnTo>
                <a:lnTo>
                  <a:pt x="20760" y="50734"/>
                </a:lnTo>
                <a:lnTo>
                  <a:pt x="20797" y="50753"/>
                </a:lnTo>
                <a:lnTo>
                  <a:pt x="20853" y="50772"/>
                </a:lnTo>
                <a:lnTo>
                  <a:pt x="20909" y="50753"/>
                </a:lnTo>
                <a:lnTo>
                  <a:pt x="21058" y="50697"/>
                </a:lnTo>
                <a:lnTo>
                  <a:pt x="21225" y="50585"/>
                </a:lnTo>
                <a:lnTo>
                  <a:pt x="21374" y="50474"/>
                </a:lnTo>
                <a:lnTo>
                  <a:pt x="21505" y="50362"/>
                </a:lnTo>
                <a:lnTo>
                  <a:pt x="21672" y="50213"/>
                </a:lnTo>
                <a:lnTo>
                  <a:pt x="21840" y="50008"/>
                </a:lnTo>
                <a:lnTo>
                  <a:pt x="21914" y="49878"/>
                </a:lnTo>
                <a:lnTo>
                  <a:pt x="21951" y="49791"/>
                </a:lnTo>
                <a:lnTo>
                  <a:pt x="21951" y="49785"/>
                </a:lnTo>
                <a:lnTo>
                  <a:pt x="22007" y="49599"/>
                </a:lnTo>
                <a:lnTo>
                  <a:pt x="22007" y="49487"/>
                </a:lnTo>
                <a:lnTo>
                  <a:pt x="22007" y="49394"/>
                </a:lnTo>
                <a:lnTo>
                  <a:pt x="22007" y="49375"/>
                </a:lnTo>
                <a:close/>
                <a:moveTo>
                  <a:pt x="63079" y="49450"/>
                </a:moveTo>
                <a:lnTo>
                  <a:pt x="62874" y="49673"/>
                </a:lnTo>
                <a:lnTo>
                  <a:pt x="62520" y="50083"/>
                </a:lnTo>
                <a:lnTo>
                  <a:pt x="62353" y="50306"/>
                </a:lnTo>
                <a:lnTo>
                  <a:pt x="62222" y="50492"/>
                </a:lnTo>
                <a:lnTo>
                  <a:pt x="62185" y="50585"/>
                </a:lnTo>
                <a:lnTo>
                  <a:pt x="62148" y="50660"/>
                </a:lnTo>
                <a:lnTo>
                  <a:pt x="62148" y="50716"/>
                </a:lnTo>
                <a:lnTo>
                  <a:pt x="62166" y="50753"/>
                </a:lnTo>
                <a:lnTo>
                  <a:pt x="62222" y="50772"/>
                </a:lnTo>
                <a:lnTo>
                  <a:pt x="62278" y="50753"/>
                </a:lnTo>
                <a:lnTo>
                  <a:pt x="62334" y="50697"/>
                </a:lnTo>
                <a:lnTo>
                  <a:pt x="62408" y="50641"/>
                </a:lnTo>
                <a:lnTo>
                  <a:pt x="62557" y="50436"/>
                </a:lnTo>
                <a:lnTo>
                  <a:pt x="62706" y="50194"/>
                </a:lnTo>
                <a:lnTo>
                  <a:pt x="62967" y="49692"/>
                </a:lnTo>
                <a:lnTo>
                  <a:pt x="63079" y="49450"/>
                </a:lnTo>
                <a:close/>
                <a:moveTo>
                  <a:pt x="64345" y="49263"/>
                </a:moveTo>
                <a:lnTo>
                  <a:pt x="64308" y="49282"/>
                </a:lnTo>
                <a:lnTo>
                  <a:pt x="63991" y="49524"/>
                </a:lnTo>
                <a:lnTo>
                  <a:pt x="63768" y="49729"/>
                </a:lnTo>
                <a:lnTo>
                  <a:pt x="63507" y="49952"/>
                </a:lnTo>
                <a:lnTo>
                  <a:pt x="63284" y="50194"/>
                </a:lnTo>
                <a:lnTo>
                  <a:pt x="63097" y="50418"/>
                </a:lnTo>
                <a:lnTo>
                  <a:pt x="63041" y="50511"/>
                </a:lnTo>
                <a:lnTo>
                  <a:pt x="63004" y="50604"/>
                </a:lnTo>
                <a:lnTo>
                  <a:pt x="63004" y="50678"/>
                </a:lnTo>
                <a:lnTo>
                  <a:pt x="63023" y="50734"/>
                </a:lnTo>
                <a:lnTo>
                  <a:pt x="63060" y="50753"/>
                </a:lnTo>
                <a:lnTo>
                  <a:pt x="63097" y="50772"/>
                </a:lnTo>
                <a:lnTo>
                  <a:pt x="63153" y="50753"/>
                </a:lnTo>
                <a:lnTo>
                  <a:pt x="63190" y="50734"/>
                </a:lnTo>
                <a:lnTo>
                  <a:pt x="63302" y="50641"/>
                </a:lnTo>
                <a:lnTo>
                  <a:pt x="63414" y="50529"/>
                </a:lnTo>
                <a:lnTo>
                  <a:pt x="63637" y="50287"/>
                </a:lnTo>
                <a:lnTo>
                  <a:pt x="63749" y="50120"/>
                </a:lnTo>
                <a:lnTo>
                  <a:pt x="63917" y="49934"/>
                </a:lnTo>
                <a:lnTo>
                  <a:pt x="64159" y="49617"/>
                </a:lnTo>
                <a:lnTo>
                  <a:pt x="64326" y="49338"/>
                </a:lnTo>
                <a:lnTo>
                  <a:pt x="64363" y="49263"/>
                </a:lnTo>
                <a:close/>
                <a:moveTo>
                  <a:pt x="66486" y="49375"/>
                </a:moveTo>
                <a:lnTo>
                  <a:pt x="66449" y="49394"/>
                </a:lnTo>
                <a:lnTo>
                  <a:pt x="66411" y="49450"/>
                </a:lnTo>
                <a:lnTo>
                  <a:pt x="66188" y="49673"/>
                </a:lnTo>
                <a:lnTo>
                  <a:pt x="65778" y="50083"/>
                </a:lnTo>
                <a:lnTo>
                  <a:pt x="65406" y="50492"/>
                </a:lnTo>
                <a:lnTo>
                  <a:pt x="65276" y="50623"/>
                </a:lnTo>
                <a:lnTo>
                  <a:pt x="65238" y="50678"/>
                </a:lnTo>
                <a:lnTo>
                  <a:pt x="65257" y="50734"/>
                </a:lnTo>
                <a:lnTo>
                  <a:pt x="65294" y="50753"/>
                </a:lnTo>
                <a:lnTo>
                  <a:pt x="65350" y="50772"/>
                </a:lnTo>
                <a:lnTo>
                  <a:pt x="65425" y="50753"/>
                </a:lnTo>
                <a:lnTo>
                  <a:pt x="65555" y="50697"/>
                </a:lnTo>
                <a:lnTo>
                  <a:pt x="65723" y="50585"/>
                </a:lnTo>
                <a:lnTo>
                  <a:pt x="65871" y="50474"/>
                </a:lnTo>
                <a:lnTo>
                  <a:pt x="66020" y="50362"/>
                </a:lnTo>
                <a:lnTo>
                  <a:pt x="66169" y="50213"/>
                </a:lnTo>
                <a:lnTo>
                  <a:pt x="66337" y="50008"/>
                </a:lnTo>
                <a:lnTo>
                  <a:pt x="66411" y="49878"/>
                </a:lnTo>
                <a:lnTo>
                  <a:pt x="66467" y="49748"/>
                </a:lnTo>
                <a:lnTo>
                  <a:pt x="66449" y="49803"/>
                </a:lnTo>
                <a:lnTo>
                  <a:pt x="66467" y="49785"/>
                </a:lnTo>
                <a:lnTo>
                  <a:pt x="66504" y="49599"/>
                </a:lnTo>
                <a:lnTo>
                  <a:pt x="66523" y="49487"/>
                </a:lnTo>
                <a:lnTo>
                  <a:pt x="66504" y="49394"/>
                </a:lnTo>
                <a:lnTo>
                  <a:pt x="66504" y="49375"/>
                </a:lnTo>
                <a:close/>
                <a:moveTo>
                  <a:pt x="4637" y="49431"/>
                </a:moveTo>
                <a:lnTo>
                  <a:pt x="4618" y="49450"/>
                </a:lnTo>
                <a:lnTo>
                  <a:pt x="4339" y="49673"/>
                </a:lnTo>
                <a:lnTo>
                  <a:pt x="3892" y="50045"/>
                </a:lnTo>
                <a:lnTo>
                  <a:pt x="3650" y="50250"/>
                </a:lnTo>
                <a:lnTo>
                  <a:pt x="3464" y="50455"/>
                </a:lnTo>
                <a:lnTo>
                  <a:pt x="3352" y="50604"/>
                </a:lnTo>
                <a:lnTo>
                  <a:pt x="3333" y="50678"/>
                </a:lnTo>
                <a:lnTo>
                  <a:pt x="3333" y="50716"/>
                </a:lnTo>
                <a:lnTo>
                  <a:pt x="3352" y="50753"/>
                </a:lnTo>
                <a:lnTo>
                  <a:pt x="3371" y="50772"/>
                </a:lnTo>
                <a:lnTo>
                  <a:pt x="3408" y="50790"/>
                </a:lnTo>
                <a:lnTo>
                  <a:pt x="3445" y="50790"/>
                </a:lnTo>
                <a:lnTo>
                  <a:pt x="3538" y="50753"/>
                </a:lnTo>
                <a:lnTo>
                  <a:pt x="3650" y="50678"/>
                </a:lnTo>
                <a:lnTo>
                  <a:pt x="3762" y="50585"/>
                </a:lnTo>
                <a:lnTo>
                  <a:pt x="3873" y="50455"/>
                </a:lnTo>
                <a:lnTo>
                  <a:pt x="4115" y="50176"/>
                </a:lnTo>
                <a:lnTo>
                  <a:pt x="4357" y="49896"/>
                </a:lnTo>
                <a:lnTo>
                  <a:pt x="4525" y="49636"/>
                </a:lnTo>
                <a:lnTo>
                  <a:pt x="4637" y="49468"/>
                </a:lnTo>
                <a:lnTo>
                  <a:pt x="4637" y="49431"/>
                </a:lnTo>
                <a:close/>
                <a:moveTo>
                  <a:pt x="6983" y="49580"/>
                </a:moveTo>
                <a:lnTo>
                  <a:pt x="6908" y="49654"/>
                </a:lnTo>
                <a:lnTo>
                  <a:pt x="6703" y="49785"/>
                </a:lnTo>
                <a:lnTo>
                  <a:pt x="6145" y="50157"/>
                </a:lnTo>
                <a:lnTo>
                  <a:pt x="5623" y="50511"/>
                </a:lnTo>
                <a:lnTo>
                  <a:pt x="5456" y="50641"/>
                </a:lnTo>
                <a:lnTo>
                  <a:pt x="5419" y="50678"/>
                </a:lnTo>
                <a:lnTo>
                  <a:pt x="5400" y="50716"/>
                </a:lnTo>
                <a:lnTo>
                  <a:pt x="5474" y="50772"/>
                </a:lnTo>
                <a:lnTo>
                  <a:pt x="5549" y="50790"/>
                </a:lnTo>
                <a:lnTo>
                  <a:pt x="5642" y="50772"/>
                </a:lnTo>
                <a:lnTo>
                  <a:pt x="5754" y="50716"/>
                </a:lnTo>
                <a:lnTo>
                  <a:pt x="5865" y="50660"/>
                </a:lnTo>
                <a:lnTo>
                  <a:pt x="5996" y="50567"/>
                </a:lnTo>
                <a:lnTo>
                  <a:pt x="6256" y="50362"/>
                </a:lnTo>
                <a:lnTo>
                  <a:pt x="6517" y="50120"/>
                </a:lnTo>
                <a:lnTo>
                  <a:pt x="6740" y="49896"/>
                </a:lnTo>
                <a:lnTo>
                  <a:pt x="6908" y="49692"/>
                </a:lnTo>
                <a:lnTo>
                  <a:pt x="6983" y="49580"/>
                </a:lnTo>
                <a:close/>
                <a:moveTo>
                  <a:pt x="55501" y="49692"/>
                </a:moveTo>
                <a:lnTo>
                  <a:pt x="55464" y="49710"/>
                </a:lnTo>
                <a:lnTo>
                  <a:pt x="55241" y="49878"/>
                </a:lnTo>
                <a:lnTo>
                  <a:pt x="54887" y="50213"/>
                </a:lnTo>
                <a:lnTo>
                  <a:pt x="54719" y="50381"/>
                </a:lnTo>
                <a:lnTo>
                  <a:pt x="54589" y="50548"/>
                </a:lnTo>
                <a:lnTo>
                  <a:pt x="54533" y="50623"/>
                </a:lnTo>
                <a:lnTo>
                  <a:pt x="54514" y="50697"/>
                </a:lnTo>
                <a:lnTo>
                  <a:pt x="54496" y="50753"/>
                </a:lnTo>
                <a:lnTo>
                  <a:pt x="54514" y="50790"/>
                </a:lnTo>
                <a:lnTo>
                  <a:pt x="54552" y="50809"/>
                </a:lnTo>
                <a:lnTo>
                  <a:pt x="54589" y="50809"/>
                </a:lnTo>
                <a:lnTo>
                  <a:pt x="54682" y="50772"/>
                </a:lnTo>
                <a:lnTo>
                  <a:pt x="54775" y="50697"/>
                </a:lnTo>
                <a:lnTo>
                  <a:pt x="54887" y="50604"/>
                </a:lnTo>
                <a:lnTo>
                  <a:pt x="55092" y="50381"/>
                </a:lnTo>
                <a:lnTo>
                  <a:pt x="55203" y="50269"/>
                </a:lnTo>
                <a:lnTo>
                  <a:pt x="55296" y="50139"/>
                </a:lnTo>
                <a:lnTo>
                  <a:pt x="55427" y="49915"/>
                </a:lnTo>
                <a:lnTo>
                  <a:pt x="55483" y="49822"/>
                </a:lnTo>
                <a:lnTo>
                  <a:pt x="55520" y="49729"/>
                </a:lnTo>
                <a:lnTo>
                  <a:pt x="55520" y="49710"/>
                </a:lnTo>
                <a:lnTo>
                  <a:pt x="55520" y="49692"/>
                </a:lnTo>
                <a:close/>
                <a:moveTo>
                  <a:pt x="9012" y="49375"/>
                </a:moveTo>
                <a:lnTo>
                  <a:pt x="8863" y="49450"/>
                </a:lnTo>
                <a:lnTo>
                  <a:pt x="8640" y="49599"/>
                </a:lnTo>
                <a:lnTo>
                  <a:pt x="8379" y="49785"/>
                </a:lnTo>
                <a:lnTo>
                  <a:pt x="8100" y="50027"/>
                </a:lnTo>
                <a:lnTo>
                  <a:pt x="7839" y="50250"/>
                </a:lnTo>
                <a:lnTo>
                  <a:pt x="7746" y="50362"/>
                </a:lnTo>
                <a:lnTo>
                  <a:pt x="7671" y="50474"/>
                </a:lnTo>
                <a:lnTo>
                  <a:pt x="7616" y="50585"/>
                </a:lnTo>
                <a:lnTo>
                  <a:pt x="7616" y="50678"/>
                </a:lnTo>
                <a:lnTo>
                  <a:pt x="7634" y="50753"/>
                </a:lnTo>
                <a:lnTo>
                  <a:pt x="7690" y="50827"/>
                </a:lnTo>
                <a:lnTo>
                  <a:pt x="7727" y="50809"/>
                </a:lnTo>
                <a:lnTo>
                  <a:pt x="7783" y="50772"/>
                </a:lnTo>
                <a:lnTo>
                  <a:pt x="7932" y="50623"/>
                </a:lnTo>
                <a:lnTo>
                  <a:pt x="8397" y="50120"/>
                </a:lnTo>
                <a:lnTo>
                  <a:pt x="8826" y="49617"/>
                </a:lnTo>
                <a:lnTo>
                  <a:pt x="9012" y="49375"/>
                </a:lnTo>
                <a:close/>
                <a:moveTo>
                  <a:pt x="13350" y="49357"/>
                </a:moveTo>
                <a:lnTo>
                  <a:pt x="13294" y="49394"/>
                </a:lnTo>
                <a:lnTo>
                  <a:pt x="13052" y="49636"/>
                </a:lnTo>
                <a:lnTo>
                  <a:pt x="12587" y="50101"/>
                </a:lnTo>
                <a:lnTo>
                  <a:pt x="12363" y="50343"/>
                </a:lnTo>
                <a:lnTo>
                  <a:pt x="12177" y="50548"/>
                </a:lnTo>
                <a:lnTo>
                  <a:pt x="12065" y="50716"/>
                </a:lnTo>
                <a:lnTo>
                  <a:pt x="12028" y="50772"/>
                </a:lnTo>
                <a:lnTo>
                  <a:pt x="12047" y="50809"/>
                </a:lnTo>
                <a:lnTo>
                  <a:pt x="12084" y="50827"/>
                </a:lnTo>
                <a:lnTo>
                  <a:pt x="12121" y="50827"/>
                </a:lnTo>
                <a:lnTo>
                  <a:pt x="12177" y="50809"/>
                </a:lnTo>
                <a:lnTo>
                  <a:pt x="12233" y="50772"/>
                </a:lnTo>
                <a:lnTo>
                  <a:pt x="12382" y="50660"/>
                </a:lnTo>
                <a:lnTo>
                  <a:pt x="12512" y="50529"/>
                </a:lnTo>
                <a:lnTo>
                  <a:pt x="12773" y="50250"/>
                </a:lnTo>
                <a:lnTo>
                  <a:pt x="12922" y="50083"/>
                </a:lnTo>
                <a:lnTo>
                  <a:pt x="13126" y="49841"/>
                </a:lnTo>
                <a:lnTo>
                  <a:pt x="13238" y="49729"/>
                </a:lnTo>
                <a:lnTo>
                  <a:pt x="13294" y="49599"/>
                </a:lnTo>
                <a:lnTo>
                  <a:pt x="13294" y="49617"/>
                </a:lnTo>
                <a:lnTo>
                  <a:pt x="13313" y="49599"/>
                </a:lnTo>
                <a:lnTo>
                  <a:pt x="13350" y="49487"/>
                </a:lnTo>
                <a:lnTo>
                  <a:pt x="13369" y="49412"/>
                </a:lnTo>
                <a:lnTo>
                  <a:pt x="13369" y="49357"/>
                </a:lnTo>
                <a:close/>
                <a:moveTo>
                  <a:pt x="17688" y="49468"/>
                </a:moveTo>
                <a:lnTo>
                  <a:pt x="17446" y="49710"/>
                </a:lnTo>
                <a:lnTo>
                  <a:pt x="17204" y="49952"/>
                </a:lnTo>
                <a:lnTo>
                  <a:pt x="16720" y="50381"/>
                </a:lnTo>
                <a:lnTo>
                  <a:pt x="16589" y="50492"/>
                </a:lnTo>
                <a:lnTo>
                  <a:pt x="16422" y="50660"/>
                </a:lnTo>
                <a:lnTo>
                  <a:pt x="16366" y="50734"/>
                </a:lnTo>
                <a:lnTo>
                  <a:pt x="16366" y="50772"/>
                </a:lnTo>
                <a:lnTo>
                  <a:pt x="16366" y="50809"/>
                </a:lnTo>
                <a:lnTo>
                  <a:pt x="16366" y="50827"/>
                </a:lnTo>
                <a:lnTo>
                  <a:pt x="16403" y="50846"/>
                </a:lnTo>
                <a:lnTo>
                  <a:pt x="16515" y="50846"/>
                </a:lnTo>
                <a:lnTo>
                  <a:pt x="16627" y="50809"/>
                </a:lnTo>
                <a:lnTo>
                  <a:pt x="16757" y="50753"/>
                </a:lnTo>
                <a:lnTo>
                  <a:pt x="16869" y="50678"/>
                </a:lnTo>
                <a:lnTo>
                  <a:pt x="16962" y="50567"/>
                </a:lnTo>
                <a:lnTo>
                  <a:pt x="17167" y="50362"/>
                </a:lnTo>
                <a:lnTo>
                  <a:pt x="17316" y="50176"/>
                </a:lnTo>
                <a:lnTo>
                  <a:pt x="17427" y="50008"/>
                </a:lnTo>
                <a:lnTo>
                  <a:pt x="17558" y="49766"/>
                </a:lnTo>
                <a:lnTo>
                  <a:pt x="17651" y="49543"/>
                </a:lnTo>
                <a:lnTo>
                  <a:pt x="17688" y="49468"/>
                </a:lnTo>
                <a:close/>
                <a:moveTo>
                  <a:pt x="29436" y="49710"/>
                </a:moveTo>
                <a:lnTo>
                  <a:pt x="29380" y="49748"/>
                </a:lnTo>
                <a:lnTo>
                  <a:pt x="29212" y="49896"/>
                </a:lnTo>
                <a:lnTo>
                  <a:pt x="28952" y="50139"/>
                </a:lnTo>
                <a:lnTo>
                  <a:pt x="28821" y="50269"/>
                </a:lnTo>
                <a:lnTo>
                  <a:pt x="28654" y="50455"/>
                </a:lnTo>
                <a:lnTo>
                  <a:pt x="28579" y="50548"/>
                </a:lnTo>
                <a:lnTo>
                  <a:pt x="28524" y="50641"/>
                </a:lnTo>
                <a:lnTo>
                  <a:pt x="28524" y="50734"/>
                </a:lnTo>
                <a:lnTo>
                  <a:pt x="28524" y="50772"/>
                </a:lnTo>
                <a:lnTo>
                  <a:pt x="28542" y="50809"/>
                </a:lnTo>
                <a:lnTo>
                  <a:pt x="28579" y="50846"/>
                </a:lnTo>
                <a:lnTo>
                  <a:pt x="28635" y="50827"/>
                </a:lnTo>
                <a:lnTo>
                  <a:pt x="28691" y="50809"/>
                </a:lnTo>
                <a:lnTo>
                  <a:pt x="28766" y="50753"/>
                </a:lnTo>
                <a:lnTo>
                  <a:pt x="28915" y="50585"/>
                </a:lnTo>
                <a:lnTo>
                  <a:pt x="29064" y="50381"/>
                </a:lnTo>
                <a:lnTo>
                  <a:pt x="29212" y="50176"/>
                </a:lnTo>
                <a:lnTo>
                  <a:pt x="29343" y="49971"/>
                </a:lnTo>
                <a:lnTo>
                  <a:pt x="29417" y="49803"/>
                </a:lnTo>
                <a:lnTo>
                  <a:pt x="29455" y="49710"/>
                </a:lnTo>
                <a:close/>
                <a:moveTo>
                  <a:pt x="31707" y="49580"/>
                </a:moveTo>
                <a:lnTo>
                  <a:pt x="31447" y="49785"/>
                </a:lnTo>
                <a:lnTo>
                  <a:pt x="31223" y="49952"/>
                </a:lnTo>
                <a:lnTo>
                  <a:pt x="31000" y="50139"/>
                </a:lnTo>
                <a:lnTo>
                  <a:pt x="30795" y="50343"/>
                </a:lnTo>
                <a:lnTo>
                  <a:pt x="30627" y="50529"/>
                </a:lnTo>
                <a:lnTo>
                  <a:pt x="30590" y="50623"/>
                </a:lnTo>
                <a:lnTo>
                  <a:pt x="30553" y="50697"/>
                </a:lnTo>
                <a:lnTo>
                  <a:pt x="30553" y="50772"/>
                </a:lnTo>
                <a:lnTo>
                  <a:pt x="30572" y="50809"/>
                </a:lnTo>
                <a:lnTo>
                  <a:pt x="30609" y="50846"/>
                </a:lnTo>
                <a:lnTo>
                  <a:pt x="30665" y="50827"/>
                </a:lnTo>
                <a:lnTo>
                  <a:pt x="30739" y="50790"/>
                </a:lnTo>
                <a:lnTo>
                  <a:pt x="30832" y="50716"/>
                </a:lnTo>
                <a:lnTo>
                  <a:pt x="31018" y="50529"/>
                </a:lnTo>
                <a:lnTo>
                  <a:pt x="31205" y="50287"/>
                </a:lnTo>
                <a:lnTo>
                  <a:pt x="31558" y="49803"/>
                </a:lnTo>
                <a:lnTo>
                  <a:pt x="31707" y="49580"/>
                </a:lnTo>
                <a:close/>
                <a:moveTo>
                  <a:pt x="62185" y="49468"/>
                </a:moveTo>
                <a:lnTo>
                  <a:pt x="61962" y="49710"/>
                </a:lnTo>
                <a:lnTo>
                  <a:pt x="61720" y="49952"/>
                </a:lnTo>
                <a:lnTo>
                  <a:pt x="61217" y="50381"/>
                </a:lnTo>
                <a:lnTo>
                  <a:pt x="61087" y="50492"/>
                </a:lnTo>
                <a:lnTo>
                  <a:pt x="60919" y="50660"/>
                </a:lnTo>
                <a:lnTo>
                  <a:pt x="60882" y="50734"/>
                </a:lnTo>
                <a:lnTo>
                  <a:pt x="60863" y="50772"/>
                </a:lnTo>
                <a:lnTo>
                  <a:pt x="60863" y="50809"/>
                </a:lnTo>
                <a:lnTo>
                  <a:pt x="60882" y="50827"/>
                </a:lnTo>
                <a:lnTo>
                  <a:pt x="60900" y="50846"/>
                </a:lnTo>
                <a:lnTo>
                  <a:pt x="61031" y="50846"/>
                </a:lnTo>
                <a:lnTo>
                  <a:pt x="61142" y="50809"/>
                </a:lnTo>
                <a:lnTo>
                  <a:pt x="61254" y="50753"/>
                </a:lnTo>
                <a:lnTo>
                  <a:pt x="61366" y="50678"/>
                </a:lnTo>
                <a:lnTo>
                  <a:pt x="61478" y="50567"/>
                </a:lnTo>
                <a:lnTo>
                  <a:pt x="61664" y="50362"/>
                </a:lnTo>
                <a:lnTo>
                  <a:pt x="61831" y="50176"/>
                </a:lnTo>
                <a:lnTo>
                  <a:pt x="61924" y="50008"/>
                </a:lnTo>
                <a:lnTo>
                  <a:pt x="62055" y="49766"/>
                </a:lnTo>
                <a:lnTo>
                  <a:pt x="62166" y="49543"/>
                </a:lnTo>
                <a:lnTo>
                  <a:pt x="62185" y="49468"/>
                </a:lnTo>
                <a:close/>
                <a:moveTo>
                  <a:pt x="73933" y="49710"/>
                </a:moveTo>
                <a:lnTo>
                  <a:pt x="73877" y="49748"/>
                </a:lnTo>
                <a:lnTo>
                  <a:pt x="73710" y="49896"/>
                </a:lnTo>
                <a:lnTo>
                  <a:pt x="73449" y="50139"/>
                </a:lnTo>
                <a:lnTo>
                  <a:pt x="73319" y="50269"/>
                </a:lnTo>
                <a:lnTo>
                  <a:pt x="73151" y="50455"/>
                </a:lnTo>
                <a:lnTo>
                  <a:pt x="73077" y="50548"/>
                </a:lnTo>
                <a:lnTo>
                  <a:pt x="73039" y="50641"/>
                </a:lnTo>
                <a:lnTo>
                  <a:pt x="73021" y="50734"/>
                </a:lnTo>
                <a:lnTo>
                  <a:pt x="73021" y="50772"/>
                </a:lnTo>
                <a:lnTo>
                  <a:pt x="73058" y="50809"/>
                </a:lnTo>
                <a:lnTo>
                  <a:pt x="73095" y="50846"/>
                </a:lnTo>
                <a:lnTo>
                  <a:pt x="73132" y="50827"/>
                </a:lnTo>
                <a:lnTo>
                  <a:pt x="73207" y="50809"/>
                </a:lnTo>
                <a:lnTo>
                  <a:pt x="73263" y="50753"/>
                </a:lnTo>
                <a:lnTo>
                  <a:pt x="73412" y="50585"/>
                </a:lnTo>
                <a:lnTo>
                  <a:pt x="73561" y="50381"/>
                </a:lnTo>
                <a:lnTo>
                  <a:pt x="73710" y="50176"/>
                </a:lnTo>
                <a:lnTo>
                  <a:pt x="73840" y="49971"/>
                </a:lnTo>
                <a:lnTo>
                  <a:pt x="73914" y="49803"/>
                </a:lnTo>
                <a:lnTo>
                  <a:pt x="73952" y="49710"/>
                </a:lnTo>
                <a:close/>
                <a:moveTo>
                  <a:pt x="76204" y="49580"/>
                </a:moveTo>
                <a:lnTo>
                  <a:pt x="75944" y="49785"/>
                </a:lnTo>
                <a:lnTo>
                  <a:pt x="75739" y="49952"/>
                </a:lnTo>
                <a:lnTo>
                  <a:pt x="75516" y="50139"/>
                </a:lnTo>
                <a:lnTo>
                  <a:pt x="75292" y="50343"/>
                </a:lnTo>
                <a:lnTo>
                  <a:pt x="75143" y="50529"/>
                </a:lnTo>
                <a:lnTo>
                  <a:pt x="75087" y="50623"/>
                </a:lnTo>
                <a:lnTo>
                  <a:pt x="75050" y="50697"/>
                </a:lnTo>
                <a:lnTo>
                  <a:pt x="75050" y="50772"/>
                </a:lnTo>
                <a:lnTo>
                  <a:pt x="75069" y="50809"/>
                </a:lnTo>
                <a:lnTo>
                  <a:pt x="75106" y="50846"/>
                </a:lnTo>
                <a:lnTo>
                  <a:pt x="75180" y="50827"/>
                </a:lnTo>
                <a:lnTo>
                  <a:pt x="75236" y="50790"/>
                </a:lnTo>
                <a:lnTo>
                  <a:pt x="75329" y="50716"/>
                </a:lnTo>
                <a:lnTo>
                  <a:pt x="75516" y="50529"/>
                </a:lnTo>
                <a:lnTo>
                  <a:pt x="75720" y="50287"/>
                </a:lnTo>
                <a:lnTo>
                  <a:pt x="76056" y="49803"/>
                </a:lnTo>
                <a:lnTo>
                  <a:pt x="76204" y="49580"/>
                </a:lnTo>
                <a:close/>
                <a:moveTo>
                  <a:pt x="10185" y="49394"/>
                </a:moveTo>
                <a:lnTo>
                  <a:pt x="9868" y="49654"/>
                </a:lnTo>
                <a:lnTo>
                  <a:pt x="9328" y="50101"/>
                </a:lnTo>
                <a:lnTo>
                  <a:pt x="9049" y="50343"/>
                </a:lnTo>
                <a:lnTo>
                  <a:pt x="8826" y="50548"/>
                </a:lnTo>
                <a:lnTo>
                  <a:pt x="8677" y="50716"/>
                </a:lnTo>
                <a:lnTo>
                  <a:pt x="8640" y="50772"/>
                </a:lnTo>
                <a:lnTo>
                  <a:pt x="8640" y="50809"/>
                </a:lnTo>
                <a:lnTo>
                  <a:pt x="8677" y="50846"/>
                </a:lnTo>
                <a:lnTo>
                  <a:pt x="8714" y="50865"/>
                </a:lnTo>
                <a:lnTo>
                  <a:pt x="8770" y="50865"/>
                </a:lnTo>
                <a:lnTo>
                  <a:pt x="8844" y="50827"/>
                </a:lnTo>
                <a:lnTo>
                  <a:pt x="8993" y="50753"/>
                </a:lnTo>
                <a:lnTo>
                  <a:pt x="9161" y="50623"/>
                </a:lnTo>
                <a:lnTo>
                  <a:pt x="9477" y="50362"/>
                </a:lnTo>
                <a:lnTo>
                  <a:pt x="9664" y="50194"/>
                </a:lnTo>
                <a:lnTo>
                  <a:pt x="9812" y="49990"/>
                </a:lnTo>
                <a:lnTo>
                  <a:pt x="9999" y="49710"/>
                </a:lnTo>
                <a:lnTo>
                  <a:pt x="10148" y="49487"/>
                </a:lnTo>
                <a:lnTo>
                  <a:pt x="10185" y="49394"/>
                </a:lnTo>
                <a:close/>
                <a:moveTo>
                  <a:pt x="16515" y="49505"/>
                </a:moveTo>
                <a:lnTo>
                  <a:pt x="16478" y="49524"/>
                </a:lnTo>
                <a:lnTo>
                  <a:pt x="16236" y="49748"/>
                </a:lnTo>
                <a:lnTo>
                  <a:pt x="15807" y="50139"/>
                </a:lnTo>
                <a:lnTo>
                  <a:pt x="15603" y="50362"/>
                </a:lnTo>
                <a:lnTo>
                  <a:pt x="15454" y="50567"/>
                </a:lnTo>
                <a:lnTo>
                  <a:pt x="15379" y="50641"/>
                </a:lnTo>
                <a:lnTo>
                  <a:pt x="15342" y="50734"/>
                </a:lnTo>
                <a:lnTo>
                  <a:pt x="15323" y="50790"/>
                </a:lnTo>
                <a:lnTo>
                  <a:pt x="15342" y="50827"/>
                </a:lnTo>
                <a:lnTo>
                  <a:pt x="15379" y="50865"/>
                </a:lnTo>
                <a:lnTo>
                  <a:pt x="15472" y="50865"/>
                </a:lnTo>
                <a:lnTo>
                  <a:pt x="15528" y="50846"/>
                </a:lnTo>
                <a:lnTo>
                  <a:pt x="15659" y="50753"/>
                </a:lnTo>
                <a:lnTo>
                  <a:pt x="15789" y="50623"/>
                </a:lnTo>
                <a:lnTo>
                  <a:pt x="16031" y="50362"/>
                </a:lnTo>
                <a:lnTo>
                  <a:pt x="16161" y="50213"/>
                </a:lnTo>
                <a:lnTo>
                  <a:pt x="16273" y="50045"/>
                </a:lnTo>
                <a:lnTo>
                  <a:pt x="16422" y="49785"/>
                </a:lnTo>
                <a:lnTo>
                  <a:pt x="16515" y="49561"/>
                </a:lnTo>
                <a:lnTo>
                  <a:pt x="16515" y="49505"/>
                </a:lnTo>
                <a:close/>
                <a:moveTo>
                  <a:pt x="20927" y="49468"/>
                </a:moveTo>
                <a:lnTo>
                  <a:pt x="20648" y="49692"/>
                </a:lnTo>
                <a:lnTo>
                  <a:pt x="20183" y="50120"/>
                </a:lnTo>
                <a:lnTo>
                  <a:pt x="19941" y="50343"/>
                </a:lnTo>
                <a:lnTo>
                  <a:pt x="19755" y="50548"/>
                </a:lnTo>
                <a:lnTo>
                  <a:pt x="19624" y="50716"/>
                </a:lnTo>
                <a:lnTo>
                  <a:pt x="19606" y="50772"/>
                </a:lnTo>
                <a:lnTo>
                  <a:pt x="19606" y="50809"/>
                </a:lnTo>
                <a:lnTo>
                  <a:pt x="19643" y="50846"/>
                </a:lnTo>
                <a:lnTo>
                  <a:pt x="19680" y="50865"/>
                </a:lnTo>
                <a:lnTo>
                  <a:pt x="19755" y="50865"/>
                </a:lnTo>
                <a:lnTo>
                  <a:pt x="19848" y="50827"/>
                </a:lnTo>
                <a:lnTo>
                  <a:pt x="19941" y="50753"/>
                </a:lnTo>
                <a:lnTo>
                  <a:pt x="20052" y="50660"/>
                </a:lnTo>
                <a:lnTo>
                  <a:pt x="20164" y="50529"/>
                </a:lnTo>
                <a:lnTo>
                  <a:pt x="20406" y="50250"/>
                </a:lnTo>
                <a:lnTo>
                  <a:pt x="20630" y="49971"/>
                </a:lnTo>
                <a:lnTo>
                  <a:pt x="20797" y="49710"/>
                </a:lnTo>
                <a:lnTo>
                  <a:pt x="20909" y="49524"/>
                </a:lnTo>
                <a:lnTo>
                  <a:pt x="20927" y="49468"/>
                </a:lnTo>
                <a:close/>
                <a:moveTo>
                  <a:pt x="32694" y="49748"/>
                </a:moveTo>
                <a:lnTo>
                  <a:pt x="32601" y="49803"/>
                </a:lnTo>
                <a:lnTo>
                  <a:pt x="32433" y="49934"/>
                </a:lnTo>
                <a:lnTo>
                  <a:pt x="32247" y="50120"/>
                </a:lnTo>
                <a:lnTo>
                  <a:pt x="32061" y="50306"/>
                </a:lnTo>
                <a:lnTo>
                  <a:pt x="31912" y="50511"/>
                </a:lnTo>
                <a:lnTo>
                  <a:pt x="31782" y="50678"/>
                </a:lnTo>
                <a:lnTo>
                  <a:pt x="31763" y="50753"/>
                </a:lnTo>
                <a:lnTo>
                  <a:pt x="31745" y="50809"/>
                </a:lnTo>
                <a:lnTo>
                  <a:pt x="31745" y="50846"/>
                </a:lnTo>
                <a:lnTo>
                  <a:pt x="31782" y="50865"/>
                </a:lnTo>
                <a:lnTo>
                  <a:pt x="31875" y="50865"/>
                </a:lnTo>
                <a:lnTo>
                  <a:pt x="31949" y="50846"/>
                </a:lnTo>
                <a:lnTo>
                  <a:pt x="32042" y="50790"/>
                </a:lnTo>
                <a:lnTo>
                  <a:pt x="32136" y="50734"/>
                </a:lnTo>
                <a:lnTo>
                  <a:pt x="32284" y="50548"/>
                </a:lnTo>
                <a:lnTo>
                  <a:pt x="32433" y="50325"/>
                </a:lnTo>
                <a:lnTo>
                  <a:pt x="32564" y="50120"/>
                </a:lnTo>
                <a:lnTo>
                  <a:pt x="32638" y="49934"/>
                </a:lnTo>
                <a:lnTo>
                  <a:pt x="32694" y="49785"/>
                </a:lnTo>
                <a:lnTo>
                  <a:pt x="32694" y="49748"/>
                </a:lnTo>
                <a:close/>
                <a:moveTo>
                  <a:pt x="61012" y="49505"/>
                </a:moveTo>
                <a:lnTo>
                  <a:pt x="60994" y="49524"/>
                </a:lnTo>
                <a:lnTo>
                  <a:pt x="60733" y="49748"/>
                </a:lnTo>
                <a:lnTo>
                  <a:pt x="60323" y="50139"/>
                </a:lnTo>
                <a:lnTo>
                  <a:pt x="60118" y="50362"/>
                </a:lnTo>
                <a:lnTo>
                  <a:pt x="59951" y="50567"/>
                </a:lnTo>
                <a:lnTo>
                  <a:pt x="59895" y="50641"/>
                </a:lnTo>
                <a:lnTo>
                  <a:pt x="59858" y="50734"/>
                </a:lnTo>
                <a:lnTo>
                  <a:pt x="59839" y="50790"/>
                </a:lnTo>
                <a:lnTo>
                  <a:pt x="59839" y="50827"/>
                </a:lnTo>
                <a:lnTo>
                  <a:pt x="59876" y="50865"/>
                </a:lnTo>
                <a:lnTo>
                  <a:pt x="59970" y="50865"/>
                </a:lnTo>
                <a:lnTo>
                  <a:pt x="60025" y="50846"/>
                </a:lnTo>
                <a:lnTo>
                  <a:pt x="60156" y="50753"/>
                </a:lnTo>
                <a:lnTo>
                  <a:pt x="60286" y="50623"/>
                </a:lnTo>
                <a:lnTo>
                  <a:pt x="60547" y="50362"/>
                </a:lnTo>
                <a:lnTo>
                  <a:pt x="60658" y="50213"/>
                </a:lnTo>
                <a:lnTo>
                  <a:pt x="60770" y="50045"/>
                </a:lnTo>
                <a:lnTo>
                  <a:pt x="60919" y="49785"/>
                </a:lnTo>
                <a:lnTo>
                  <a:pt x="61012" y="49561"/>
                </a:lnTo>
                <a:lnTo>
                  <a:pt x="61031" y="49505"/>
                </a:lnTo>
                <a:close/>
                <a:moveTo>
                  <a:pt x="65443" y="49468"/>
                </a:moveTo>
                <a:lnTo>
                  <a:pt x="65164" y="49692"/>
                </a:lnTo>
                <a:lnTo>
                  <a:pt x="64680" y="50120"/>
                </a:lnTo>
                <a:lnTo>
                  <a:pt x="64456" y="50343"/>
                </a:lnTo>
                <a:lnTo>
                  <a:pt x="64252" y="50548"/>
                </a:lnTo>
                <a:lnTo>
                  <a:pt x="64140" y="50716"/>
                </a:lnTo>
                <a:lnTo>
                  <a:pt x="64103" y="50772"/>
                </a:lnTo>
                <a:lnTo>
                  <a:pt x="64121" y="50809"/>
                </a:lnTo>
                <a:lnTo>
                  <a:pt x="64140" y="50846"/>
                </a:lnTo>
                <a:lnTo>
                  <a:pt x="64177" y="50865"/>
                </a:lnTo>
                <a:lnTo>
                  <a:pt x="64252" y="50865"/>
                </a:lnTo>
                <a:lnTo>
                  <a:pt x="64345" y="50827"/>
                </a:lnTo>
                <a:lnTo>
                  <a:pt x="64456" y="50753"/>
                </a:lnTo>
                <a:lnTo>
                  <a:pt x="64568" y="50660"/>
                </a:lnTo>
                <a:lnTo>
                  <a:pt x="64680" y="50529"/>
                </a:lnTo>
                <a:lnTo>
                  <a:pt x="64903" y="50250"/>
                </a:lnTo>
                <a:lnTo>
                  <a:pt x="65127" y="49971"/>
                </a:lnTo>
                <a:lnTo>
                  <a:pt x="65294" y="49710"/>
                </a:lnTo>
                <a:lnTo>
                  <a:pt x="65406" y="49524"/>
                </a:lnTo>
                <a:lnTo>
                  <a:pt x="65443" y="49468"/>
                </a:lnTo>
                <a:close/>
                <a:moveTo>
                  <a:pt x="77210" y="49748"/>
                </a:moveTo>
                <a:lnTo>
                  <a:pt x="77098" y="49803"/>
                </a:lnTo>
                <a:lnTo>
                  <a:pt x="76931" y="49934"/>
                </a:lnTo>
                <a:lnTo>
                  <a:pt x="76763" y="50120"/>
                </a:lnTo>
                <a:lnTo>
                  <a:pt x="76577" y="50306"/>
                </a:lnTo>
                <a:lnTo>
                  <a:pt x="76409" y="50511"/>
                </a:lnTo>
                <a:lnTo>
                  <a:pt x="76298" y="50678"/>
                </a:lnTo>
                <a:lnTo>
                  <a:pt x="76260" y="50753"/>
                </a:lnTo>
                <a:lnTo>
                  <a:pt x="76242" y="50809"/>
                </a:lnTo>
                <a:lnTo>
                  <a:pt x="76260" y="50846"/>
                </a:lnTo>
                <a:lnTo>
                  <a:pt x="76279" y="50865"/>
                </a:lnTo>
                <a:lnTo>
                  <a:pt x="76372" y="50865"/>
                </a:lnTo>
                <a:lnTo>
                  <a:pt x="76465" y="50846"/>
                </a:lnTo>
                <a:lnTo>
                  <a:pt x="76540" y="50790"/>
                </a:lnTo>
                <a:lnTo>
                  <a:pt x="76633" y="50734"/>
                </a:lnTo>
                <a:lnTo>
                  <a:pt x="76800" y="50548"/>
                </a:lnTo>
                <a:lnTo>
                  <a:pt x="76931" y="50325"/>
                </a:lnTo>
                <a:lnTo>
                  <a:pt x="77061" y="50120"/>
                </a:lnTo>
                <a:lnTo>
                  <a:pt x="77154" y="49934"/>
                </a:lnTo>
                <a:lnTo>
                  <a:pt x="77191" y="49785"/>
                </a:lnTo>
                <a:lnTo>
                  <a:pt x="77210" y="49748"/>
                </a:lnTo>
                <a:close/>
                <a:moveTo>
                  <a:pt x="3780" y="49524"/>
                </a:moveTo>
                <a:lnTo>
                  <a:pt x="3687" y="49580"/>
                </a:lnTo>
                <a:lnTo>
                  <a:pt x="3426" y="49729"/>
                </a:lnTo>
                <a:lnTo>
                  <a:pt x="3147" y="49896"/>
                </a:lnTo>
                <a:lnTo>
                  <a:pt x="2924" y="50045"/>
                </a:lnTo>
                <a:lnTo>
                  <a:pt x="2738" y="50176"/>
                </a:lnTo>
                <a:lnTo>
                  <a:pt x="2421" y="50399"/>
                </a:lnTo>
                <a:lnTo>
                  <a:pt x="2291" y="50511"/>
                </a:lnTo>
                <a:lnTo>
                  <a:pt x="2160" y="50641"/>
                </a:lnTo>
                <a:lnTo>
                  <a:pt x="2086" y="50753"/>
                </a:lnTo>
                <a:lnTo>
                  <a:pt x="2086" y="50809"/>
                </a:lnTo>
                <a:lnTo>
                  <a:pt x="2086" y="50846"/>
                </a:lnTo>
                <a:lnTo>
                  <a:pt x="2086" y="50865"/>
                </a:lnTo>
                <a:lnTo>
                  <a:pt x="2105" y="50883"/>
                </a:lnTo>
                <a:lnTo>
                  <a:pt x="2160" y="50883"/>
                </a:lnTo>
                <a:lnTo>
                  <a:pt x="2254" y="50846"/>
                </a:lnTo>
                <a:lnTo>
                  <a:pt x="2347" y="50790"/>
                </a:lnTo>
                <a:lnTo>
                  <a:pt x="2607" y="50604"/>
                </a:lnTo>
                <a:lnTo>
                  <a:pt x="2905" y="50362"/>
                </a:lnTo>
                <a:lnTo>
                  <a:pt x="3464" y="49841"/>
                </a:lnTo>
                <a:lnTo>
                  <a:pt x="3780" y="49524"/>
                </a:lnTo>
                <a:close/>
                <a:moveTo>
                  <a:pt x="44759" y="49524"/>
                </a:moveTo>
                <a:lnTo>
                  <a:pt x="44461" y="49822"/>
                </a:lnTo>
                <a:lnTo>
                  <a:pt x="44032" y="50269"/>
                </a:lnTo>
                <a:lnTo>
                  <a:pt x="43828" y="50492"/>
                </a:lnTo>
                <a:lnTo>
                  <a:pt x="43679" y="50678"/>
                </a:lnTo>
                <a:lnTo>
                  <a:pt x="43660" y="50753"/>
                </a:lnTo>
                <a:lnTo>
                  <a:pt x="43641" y="50827"/>
                </a:lnTo>
                <a:lnTo>
                  <a:pt x="43660" y="50865"/>
                </a:lnTo>
                <a:lnTo>
                  <a:pt x="43716" y="50883"/>
                </a:lnTo>
                <a:lnTo>
                  <a:pt x="43809" y="50865"/>
                </a:lnTo>
                <a:lnTo>
                  <a:pt x="43884" y="50827"/>
                </a:lnTo>
                <a:lnTo>
                  <a:pt x="43958" y="50772"/>
                </a:lnTo>
                <a:lnTo>
                  <a:pt x="44051" y="50697"/>
                </a:lnTo>
                <a:lnTo>
                  <a:pt x="44200" y="50492"/>
                </a:lnTo>
                <a:lnTo>
                  <a:pt x="44349" y="50269"/>
                </a:lnTo>
                <a:lnTo>
                  <a:pt x="44610" y="49803"/>
                </a:lnTo>
                <a:lnTo>
                  <a:pt x="44703" y="49617"/>
                </a:lnTo>
                <a:lnTo>
                  <a:pt x="44759" y="49524"/>
                </a:lnTo>
                <a:close/>
                <a:moveTo>
                  <a:pt x="89256" y="49524"/>
                </a:moveTo>
                <a:lnTo>
                  <a:pt x="88976" y="49822"/>
                </a:lnTo>
                <a:lnTo>
                  <a:pt x="88530" y="50269"/>
                </a:lnTo>
                <a:lnTo>
                  <a:pt x="88325" y="50492"/>
                </a:lnTo>
                <a:lnTo>
                  <a:pt x="88195" y="50678"/>
                </a:lnTo>
                <a:lnTo>
                  <a:pt x="88157" y="50753"/>
                </a:lnTo>
                <a:lnTo>
                  <a:pt x="88139" y="50827"/>
                </a:lnTo>
                <a:lnTo>
                  <a:pt x="88157" y="50865"/>
                </a:lnTo>
                <a:lnTo>
                  <a:pt x="88232" y="50883"/>
                </a:lnTo>
                <a:lnTo>
                  <a:pt x="88306" y="50865"/>
                </a:lnTo>
                <a:lnTo>
                  <a:pt x="88381" y="50827"/>
                </a:lnTo>
                <a:lnTo>
                  <a:pt x="88474" y="50772"/>
                </a:lnTo>
                <a:lnTo>
                  <a:pt x="88548" y="50697"/>
                </a:lnTo>
                <a:lnTo>
                  <a:pt x="88716" y="50492"/>
                </a:lnTo>
                <a:lnTo>
                  <a:pt x="88865" y="50269"/>
                </a:lnTo>
                <a:lnTo>
                  <a:pt x="89107" y="49803"/>
                </a:lnTo>
                <a:lnTo>
                  <a:pt x="89200" y="49617"/>
                </a:lnTo>
                <a:lnTo>
                  <a:pt x="89256" y="49524"/>
                </a:lnTo>
                <a:close/>
                <a:moveTo>
                  <a:pt x="2719" y="49468"/>
                </a:moveTo>
                <a:lnTo>
                  <a:pt x="2645" y="49487"/>
                </a:lnTo>
                <a:lnTo>
                  <a:pt x="2533" y="49524"/>
                </a:lnTo>
                <a:lnTo>
                  <a:pt x="2328" y="49636"/>
                </a:lnTo>
                <a:lnTo>
                  <a:pt x="2316" y="49648"/>
                </a:lnTo>
                <a:lnTo>
                  <a:pt x="2316" y="49648"/>
                </a:lnTo>
                <a:lnTo>
                  <a:pt x="2216" y="49710"/>
                </a:lnTo>
                <a:lnTo>
                  <a:pt x="2086" y="49841"/>
                </a:lnTo>
                <a:lnTo>
                  <a:pt x="1937" y="49952"/>
                </a:lnTo>
                <a:lnTo>
                  <a:pt x="1807" y="50083"/>
                </a:lnTo>
                <a:lnTo>
                  <a:pt x="1621" y="50213"/>
                </a:lnTo>
                <a:lnTo>
                  <a:pt x="1304" y="50436"/>
                </a:lnTo>
                <a:lnTo>
                  <a:pt x="1155" y="50567"/>
                </a:lnTo>
                <a:lnTo>
                  <a:pt x="1043" y="50697"/>
                </a:lnTo>
                <a:lnTo>
                  <a:pt x="1006" y="50753"/>
                </a:lnTo>
                <a:lnTo>
                  <a:pt x="987" y="50790"/>
                </a:lnTo>
                <a:lnTo>
                  <a:pt x="987" y="50846"/>
                </a:lnTo>
                <a:lnTo>
                  <a:pt x="987" y="50883"/>
                </a:lnTo>
                <a:lnTo>
                  <a:pt x="1043" y="50902"/>
                </a:lnTo>
                <a:lnTo>
                  <a:pt x="1118" y="50902"/>
                </a:lnTo>
                <a:lnTo>
                  <a:pt x="1211" y="50865"/>
                </a:lnTo>
                <a:lnTo>
                  <a:pt x="1323" y="50790"/>
                </a:lnTo>
                <a:lnTo>
                  <a:pt x="1583" y="50623"/>
                </a:lnTo>
                <a:lnTo>
                  <a:pt x="1863" y="50381"/>
                </a:lnTo>
                <a:lnTo>
                  <a:pt x="2142" y="50139"/>
                </a:lnTo>
                <a:lnTo>
                  <a:pt x="2402" y="49896"/>
                </a:lnTo>
                <a:lnTo>
                  <a:pt x="2700" y="49580"/>
                </a:lnTo>
                <a:lnTo>
                  <a:pt x="2738" y="49524"/>
                </a:lnTo>
                <a:lnTo>
                  <a:pt x="2756" y="49487"/>
                </a:lnTo>
                <a:lnTo>
                  <a:pt x="2756" y="49468"/>
                </a:lnTo>
                <a:close/>
                <a:moveTo>
                  <a:pt x="38298" y="49580"/>
                </a:moveTo>
                <a:lnTo>
                  <a:pt x="38075" y="49822"/>
                </a:lnTo>
                <a:lnTo>
                  <a:pt x="37833" y="50027"/>
                </a:lnTo>
                <a:lnTo>
                  <a:pt x="37330" y="50436"/>
                </a:lnTo>
                <a:lnTo>
                  <a:pt x="37200" y="50529"/>
                </a:lnTo>
                <a:lnTo>
                  <a:pt x="37107" y="50604"/>
                </a:lnTo>
                <a:lnTo>
                  <a:pt x="37032" y="50678"/>
                </a:lnTo>
                <a:lnTo>
                  <a:pt x="36976" y="50753"/>
                </a:lnTo>
                <a:lnTo>
                  <a:pt x="36976" y="50772"/>
                </a:lnTo>
                <a:lnTo>
                  <a:pt x="36976" y="50809"/>
                </a:lnTo>
                <a:lnTo>
                  <a:pt x="36976" y="50846"/>
                </a:lnTo>
                <a:lnTo>
                  <a:pt x="37013" y="50865"/>
                </a:lnTo>
                <a:lnTo>
                  <a:pt x="37125" y="50902"/>
                </a:lnTo>
                <a:lnTo>
                  <a:pt x="37218" y="50902"/>
                </a:lnTo>
                <a:lnTo>
                  <a:pt x="37330" y="50883"/>
                </a:lnTo>
                <a:lnTo>
                  <a:pt x="37423" y="50827"/>
                </a:lnTo>
                <a:lnTo>
                  <a:pt x="37535" y="50753"/>
                </a:lnTo>
                <a:lnTo>
                  <a:pt x="37628" y="50678"/>
                </a:lnTo>
                <a:lnTo>
                  <a:pt x="37721" y="50567"/>
                </a:lnTo>
                <a:lnTo>
                  <a:pt x="37888" y="50325"/>
                </a:lnTo>
                <a:lnTo>
                  <a:pt x="38037" y="50083"/>
                </a:lnTo>
                <a:lnTo>
                  <a:pt x="38168" y="49841"/>
                </a:lnTo>
                <a:lnTo>
                  <a:pt x="38242" y="49673"/>
                </a:lnTo>
                <a:lnTo>
                  <a:pt x="38298" y="49580"/>
                </a:lnTo>
                <a:close/>
                <a:moveTo>
                  <a:pt x="48985" y="49636"/>
                </a:moveTo>
                <a:lnTo>
                  <a:pt x="48948" y="49654"/>
                </a:lnTo>
                <a:lnTo>
                  <a:pt x="48743" y="49859"/>
                </a:lnTo>
                <a:lnTo>
                  <a:pt x="48389" y="50250"/>
                </a:lnTo>
                <a:lnTo>
                  <a:pt x="48203" y="50455"/>
                </a:lnTo>
                <a:lnTo>
                  <a:pt x="48073" y="50660"/>
                </a:lnTo>
                <a:lnTo>
                  <a:pt x="48035" y="50734"/>
                </a:lnTo>
                <a:lnTo>
                  <a:pt x="47998" y="50809"/>
                </a:lnTo>
                <a:lnTo>
                  <a:pt x="47998" y="50865"/>
                </a:lnTo>
                <a:lnTo>
                  <a:pt x="48017" y="50902"/>
                </a:lnTo>
                <a:lnTo>
                  <a:pt x="48091" y="50902"/>
                </a:lnTo>
                <a:lnTo>
                  <a:pt x="48184" y="50865"/>
                </a:lnTo>
                <a:lnTo>
                  <a:pt x="48296" y="50772"/>
                </a:lnTo>
                <a:lnTo>
                  <a:pt x="48408" y="50641"/>
                </a:lnTo>
                <a:lnTo>
                  <a:pt x="48594" y="50399"/>
                </a:lnTo>
                <a:lnTo>
                  <a:pt x="48687" y="50250"/>
                </a:lnTo>
                <a:lnTo>
                  <a:pt x="48780" y="50101"/>
                </a:lnTo>
                <a:lnTo>
                  <a:pt x="48910" y="49878"/>
                </a:lnTo>
                <a:lnTo>
                  <a:pt x="48985" y="49673"/>
                </a:lnTo>
                <a:lnTo>
                  <a:pt x="48985" y="49636"/>
                </a:lnTo>
                <a:close/>
                <a:moveTo>
                  <a:pt x="82814" y="49580"/>
                </a:moveTo>
                <a:lnTo>
                  <a:pt x="82572" y="49822"/>
                </a:lnTo>
                <a:lnTo>
                  <a:pt x="82330" y="50027"/>
                </a:lnTo>
                <a:lnTo>
                  <a:pt x="81846" y="50436"/>
                </a:lnTo>
                <a:lnTo>
                  <a:pt x="81697" y="50529"/>
                </a:lnTo>
                <a:lnTo>
                  <a:pt x="81604" y="50604"/>
                </a:lnTo>
                <a:lnTo>
                  <a:pt x="81529" y="50678"/>
                </a:lnTo>
                <a:lnTo>
                  <a:pt x="81492" y="50753"/>
                </a:lnTo>
                <a:lnTo>
                  <a:pt x="81473" y="50772"/>
                </a:lnTo>
                <a:lnTo>
                  <a:pt x="81473" y="50809"/>
                </a:lnTo>
                <a:lnTo>
                  <a:pt x="81492" y="50846"/>
                </a:lnTo>
                <a:lnTo>
                  <a:pt x="81511" y="50865"/>
                </a:lnTo>
                <a:lnTo>
                  <a:pt x="81622" y="50902"/>
                </a:lnTo>
                <a:lnTo>
                  <a:pt x="81734" y="50902"/>
                </a:lnTo>
                <a:lnTo>
                  <a:pt x="81827" y="50883"/>
                </a:lnTo>
                <a:lnTo>
                  <a:pt x="81939" y="50827"/>
                </a:lnTo>
                <a:lnTo>
                  <a:pt x="82032" y="50753"/>
                </a:lnTo>
                <a:lnTo>
                  <a:pt x="82125" y="50678"/>
                </a:lnTo>
                <a:lnTo>
                  <a:pt x="82218" y="50567"/>
                </a:lnTo>
                <a:lnTo>
                  <a:pt x="82386" y="50325"/>
                </a:lnTo>
                <a:lnTo>
                  <a:pt x="82535" y="50083"/>
                </a:lnTo>
                <a:lnTo>
                  <a:pt x="82665" y="49841"/>
                </a:lnTo>
                <a:lnTo>
                  <a:pt x="82758" y="49673"/>
                </a:lnTo>
                <a:lnTo>
                  <a:pt x="82814" y="49580"/>
                </a:lnTo>
                <a:close/>
                <a:moveTo>
                  <a:pt x="22975" y="49431"/>
                </a:moveTo>
                <a:lnTo>
                  <a:pt x="22957" y="49450"/>
                </a:lnTo>
                <a:lnTo>
                  <a:pt x="22733" y="49692"/>
                </a:lnTo>
                <a:lnTo>
                  <a:pt x="22324" y="50139"/>
                </a:lnTo>
                <a:lnTo>
                  <a:pt x="22138" y="50399"/>
                </a:lnTo>
                <a:lnTo>
                  <a:pt x="21989" y="50623"/>
                </a:lnTo>
                <a:lnTo>
                  <a:pt x="21933" y="50716"/>
                </a:lnTo>
                <a:lnTo>
                  <a:pt x="21896" y="50790"/>
                </a:lnTo>
                <a:lnTo>
                  <a:pt x="21896" y="50865"/>
                </a:lnTo>
                <a:lnTo>
                  <a:pt x="21914" y="50902"/>
                </a:lnTo>
                <a:lnTo>
                  <a:pt x="21951" y="50920"/>
                </a:lnTo>
                <a:lnTo>
                  <a:pt x="21989" y="50902"/>
                </a:lnTo>
                <a:lnTo>
                  <a:pt x="22082" y="50846"/>
                </a:lnTo>
                <a:lnTo>
                  <a:pt x="22193" y="50734"/>
                </a:lnTo>
                <a:lnTo>
                  <a:pt x="22305" y="50604"/>
                </a:lnTo>
                <a:lnTo>
                  <a:pt x="22510" y="50343"/>
                </a:lnTo>
                <a:lnTo>
                  <a:pt x="22603" y="50176"/>
                </a:lnTo>
                <a:lnTo>
                  <a:pt x="22715" y="50008"/>
                </a:lnTo>
                <a:lnTo>
                  <a:pt x="22864" y="49729"/>
                </a:lnTo>
                <a:lnTo>
                  <a:pt x="22957" y="49505"/>
                </a:lnTo>
                <a:lnTo>
                  <a:pt x="22975" y="49450"/>
                </a:lnTo>
                <a:lnTo>
                  <a:pt x="22975" y="49431"/>
                </a:lnTo>
                <a:close/>
                <a:moveTo>
                  <a:pt x="24074" y="49431"/>
                </a:moveTo>
                <a:lnTo>
                  <a:pt x="24055" y="49450"/>
                </a:lnTo>
                <a:lnTo>
                  <a:pt x="23795" y="49748"/>
                </a:lnTo>
                <a:lnTo>
                  <a:pt x="23590" y="49990"/>
                </a:lnTo>
                <a:lnTo>
                  <a:pt x="23366" y="50232"/>
                </a:lnTo>
                <a:lnTo>
                  <a:pt x="23199" y="50492"/>
                </a:lnTo>
                <a:lnTo>
                  <a:pt x="23069" y="50697"/>
                </a:lnTo>
                <a:lnTo>
                  <a:pt x="23031" y="50790"/>
                </a:lnTo>
                <a:lnTo>
                  <a:pt x="23031" y="50846"/>
                </a:lnTo>
                <a:lnTo>
                  <a:pt x="23069" y="50902"/>
                </a:lnTo>
                <a:lnTo>
                  <a:pt x="23124" y="50920"/>
                </a:lnTo>
                <a:lnTo>
                  <a:pt x="23162" y="50902"/>
                </a:lnTo>
                <a:lnTo>
                  <a:pt x="23199" y="50883"/>
                </a:lnTo>
                <a:lnTo>
                  <a:pt x="23311" y="50809"/>
                </a:lnTo>
                <a:lnTo>
                  <a:pt x="23404" y="50678"/>
                </a:lnTo>
                <a:lnTo>
                  <a:pt x="23497" y="50548"/>
                </a:lnTo>
                <a:lnTo>
                  <a:pt x="23683" y="50250"/>
                </a:lnTo>
                <a:lnTo>
                  <a:pt x="23795" y="50064"/>
                </a:lnTo>
                <a:lnTo>
                  <a:pt x="23981" y="49692"/>
                </a:lnTo>
                <a:lnTo>
                  <a:pt x="24074" y="49487"/>
                </a:lnTo>
                <a:lnTo>
                  <a:pt x="24074" y="49431"/>
                </a:lnTo>
                <a:close/>
                <a:moveTo>
                  <a:pt x="30516" y="49599"/>
                </a:moveTo>
                <a:lnTo>
                  <a:pt x="30497" y="49617"/>
                </a:lnTo>
                <a:lnTo>
                  <a:pt x="30255" y="49896"/>
                </a:lnTo>
                <a:lnTo>
                  <a:pt x="29920" y="50325"/>
                </a:lnTo>
                <a:lnTo>
                  <a:pt x="29771" y="50529"/>
                </a:lnTo>
                <a:lnTo>
                  <a:pt x="29659" y="50716"/>
                </a:lnTo>
                <a:lnTo>
                  <a:pt x="29622" y="50790"/>
                </a:lnTo>
                <a:lnTo>
                  <a:pt x="29622" y="50846"/>
                </a:lnTo>
                <a:lnTo>
                  <a:pt x="29622" y="50883"/>
                </a:lnTo>
                <a:lnTo>
                  <a:pt x="29659" y="50920"/>
                </a:lnTo>
                <a:lnTo>
                  <a:pt x="29697" y="50920"/>
                </a:lnTo>
                <a:lnTo>
                  <a:pt x="29752" y="50902"/>
                </a:lnTo>
                <a:lnTo>
                  <a:pt x="29827" y="50846"/>
                </a:lnTo>
                <a:lnTo>
                  <a:pt x="29939" y="50753"/>
                </a:lnTo>
                <a:lnTo>
                  <a:pt x="30032" y="50623"/>
                </a:lnTo>
                <a:lnTo>
                  <a:pt x="30199" y="50381"/>
                </a:lnTo>
                <a:lnTo>
                  <a:pt x="30311" y="50213"/>
                </a:lnTo>
                <a:lnTo>
                  <a:pt x="30460" y="49841"/>
                </a:lnTo>
                <a:lnTo>
                  <a:pt x="30516" y="49636"/>
                </a:lnTo>
                <a:lnTo>
                  <a:pt x="30516" y="49599"/>
                </a:lnTo>
                <a:close/>
                <a:moveTo>
                  <a:pt x="34928" y="49617"/>
                </a:moveTo>
                <a:lnTo>
                  <a:pt x="34705" y="49841"/>
                </a:lnTo>
                <a:lnTo>
                  <a:pt x="34277" y="50213"/>
                </a:lnTo>
                <a:lnTo>
                  <a:pt x="34090" y="50436"/>
                </a:lnTo>
                <a:lnTo>
                  <a:pt x="33923" y="50623"/>
                </a:lnTo>
                <a:lnTo>
                  <a:pt x="33867" y="50716"/>
                </a:lnTo>
                <a:lnTo>
                  <a:pt x="33848" y="50790"/>
                </a:lnTo>
                <a:lnTo>
                  <a:pt x="33830" y="50846"/>
                </a:lnTo>
                <a:lnTo>
                  <a:pt x="33848" y="50902"/>
                </a:lnTo>
                <a:lnTo>
                  <a:pt x="33904" y="50920"/>
                </a:lnTo>
                <a:lnTo>
                  <a:pt x="33960" y="50920"/>
                </a:lnTo>
                <a:lnTo>
                  <a:pt x="34035" y="50865"/>
                </a:lnTo>
                <a:lnTo>
                  <a:pt x="34128" y="50809"/>
                </a:lnTo>
                <a:lnTo>
                  <a:pt x="34295" y="50604"/>
                </a:lnTo>
                <a:lnTo>
                  <a:pt x="34481" y="50343"/>
                </a:lnTo>
                <a:lnTo>
                  <a:pt x="34649" y="50083"/>
                </a:lnTo>
                <a:lnTo>
                  <a:pt x="34798" y="49859"/>
                </a:lnTo>
                <a:lnTo>
                  <a:pt x="34928" y="49617"/>
                </a:lnTo>
                <a:close/>
                <a:moveTo>
                  <a:pt x="43623" y="49636"/>
                </a:moveTo>
                <a:lnTo>
                  <a:pt x="43344" y="49859"/>
                </a:lnTo>
                <a:lnTo>
                  <a:pt x="43139" y="50027"/>
                </a:lnTo>
                <a:lnTo>
                  <a:pt x="42934" y="50213"/>
                </a:lnTo>
                <a:lnTo>
                  <a:pt x="42748" y="50418"/>
                </a:lnTo>
                <a:lnTo>
                  <a:pt x="42599" y="50604"/>
                </a:lnTo>
                <a:lnTo>
                  <a:pt x="42543" y="50678"/>
                </a:lnTo>
                <a:lnTo>
                  <a:pt x="42524" y="50753"/>
                </a:lnTo>
                <a:lnTo>
                  <a:pt x="42524" y="50827"/>
                </a:lnTo>
                <a:lnTo>
                  <a:pt x="42562" y="50883"/>
                </a:lnTo>
                <a:lnTo>
                  <a:pt x="42617" y="50920"/>
                </a:lnTo>
                <a:lnTo>
                  <a:pt x="42673" y="50920"/>
                </a:lnTo>
                <a:lnTo>
                  <a:pt x="42748" y="50883"/>
                </a:lnTo>
                <a:lnTo>
                  <a:pt x="42841" y="50827"/>
                </a:lnTo>
                <a:lnTo>
                  <a:pt x="43008" y="50641"/>
                </a:lnTo>
                <a:lnTo>
                  <a:pt x="43176" y="50399"/>
                </a:lnTo>
                <a:lnTo>
                  <a:pt x="43344" y="50139"/>
                </a:lnTo>
                <a:lnTo>
                  <a:pt x="43474" y="49896"/>
                </a:lnTo>
                <a:lnTo>
                  <a:pt x="43623" y="49636"/>
                </a:lnTo>
                <a:close/>
                <a:moveTo>
                  <a:pt x="47737" y="49748"/>
                </a:moveTo>
                <a:lnTo>
                  <a:pt x="47570" y="49952"/>
                </a:lnTo>
                <a:lnTo>
                  <a:pt x="47309" y="50306"/>
                </a:lnTo>
                <a:lnTo>
                  <a:pt x="47179" y="50492"/>
                </a:lnTo>
                <a:lnTo>
                  <a:pt x="47086" y="50678"/>
                </a:lnTo>
                <a:lnTo>
                  <a:pt x="47030" y="50809"/>
                </a:lnTo>
                <a:lnTo>
                  <a:pt x="47030" y="50865"/>
                </a:lnTo>
                <a:lnTo>
                  <a:pt x="47049" y="50902"/>
                </a:lnTo>
                <a:lnTo>
                  <a:pt x="47104" y="50920"/>
                </a:lnTo>
                <a:lnTo>
                  <a:pt x="47160" y="50902"/>
                </a:lnTo>
                <a:lnTo>
                  <a:pt x="47216" y="50865"/>
                </a:lnTo>
                <a:lnTo>
                  <a:pt x="47291" y="50790"/>
                </a:lnTo>
                <a:lnTo>
                  <a:pt x="47421" y="50585"/>
                </a:lnTo>
                <a:lnTo>
                  <a:pt x="47551" y="50343"/>
                </a:lnTo>
                <a:lnTo>
                  <a:pt x="47644" y="50101"/>
                </a:lnTo>
                <a:lnTo>
                  <a:pt x="47737" y="49896"/>
                </a:lnTo>
                <a:lnTo>
                  <a:pt x="47756" y="49766"/>
                </a:lnTo>
                <a:lnTo>
                  <a:pt x="47756" y="49748"/>
                </a:lnTo>
                <a:close/>
                <a:moveTo>
                  <a:pt x="50176" y="49468"/>
                </a:moveTo>
                <a:lnTo>
                  <a:pt x="49525" y="50176"/>
                </a:lnTo>
                <a:lnTo>
                  <a:pt x="49134" y="50641"/>
                </a:lnTo>
                <a:lnTo>
                  <a:pt x="49022" y="50790"/>
                </a:lnTo>
                <a:lnTo>
                  <a:pt x="49003" y="50846"/>
                </a:lnTo>
                <a:lnTo>
                  <a:pt x="49003" y="50883"/>
                </a:lnTo>
                <a:lnTo>
                  <a:pt x="49041" y="50902"/>
                </a:lnTo>
                <a:lnTo>
                  <a:pt x="49059" y="50920"/>
                </a:lnTo>
                <a:lnTo>
                  <a:pt x="49152" y="50902"/>
                </a:lnTo>
                <a:lnTo>
                  <a:pt x="49227" y="50865"/>
                </a:lnTo>
                <a:lnTo>
                  <a:pt x="49320" y="50790"/>
                </a:lnTo>
                <a:lnTo>
                  <a:pt x="49413" y="50697"/>
                </a:lnTo>
                <a:lnTo>
                  <a:pt x="49506" y="50567"/>
                </a:lnTo>
                <a:lnTo>
                  <a:pt x="49711" y="50287"/>
                </a:lnTo>
                <a:lnTo>
                  <a:pt x="49879" y="49990"/>
                </a:lnTo>
                <a:lnTo>
                  <a:pt x="50027" y="49729"/>
                </a:lnTo>
                <a:lnTo>
                  <a:pt x="50176" y="49468"/>
                </a:lnTo>
                <a:close/>
                <a:moveTo>
                  <a:pt x="67473" y="49431"/>
                </a:moveTo>
                <a:lnTo>
                  <a:pt x="67473" y="49450"/>
                </a:lnTo>
                <a:lnTo>
                  <a:pt x="67231" y="49692"/>
                </a:lnTo>
                <a:lnTo>
                  <a:pt x="66840" y="50139"/>
                </a:lnTo>
                <a:lnTo>
                  <a:pt x="66635" y="50399"/>
                </a:lnTo>
                <a:lnTo>
                  <a:pt x="66486" y="50623"/>
                </a:lnTo>
                <a:lnTo>
                  <a:pt x="66430" y="50716"/>
                </a:lnTo>
                <a:lnTo>
                  <a:pt x="66393" y="50790"/>
                </a:lnTo>
                <a:lnTo>
                  <a:pt x="66393" y="50865"/>
                </a:lnTo>
                <a:lnTo>
                  <a:pt x="66411" y="50902"/>
                </a:lnTo>
                <a:lnTo>
                  <a:pt x="66449" y="50920"/>
                </a:lnTo>
                <a:lnTo>
                  <a:pt x="66486" y="50902"/>
                </a:lnTo>
                <a:lnTo>
                  <a:pt x="66579" y="50846"/>
                </a:lnTo>
                <a:lnTo>
                  <a:pt x="66691" y="50734"/>
                </a:lnTo>
                <a:lnTo>
                  <a:pt x="66802" y="50604"/>
                </a:lnTo>
                <a:lnTo>
                  <a:pt x="67007" y="50343"/>
                </a:lnTo>
                <a:lnTo>
                  <a:pt x="67119" y="50176"/>
                </a:lnTo>
                <a:lnTo>
                  <a:pt x="67212" y="50008"/>
                </a:lnTo>
                <a:lnTo>
                  <a:pt x="67361" y="49729"/>
                </a:lnTo>
                <a:lnTo>
                  <a:pt x="67473" y="49505"/>
                </a:lnTo>
                <a:lnTo>
                  <a:pt x="67491" y="49450"/>
                </a:lnTo>
                <a:lnTo>
                  <a:pt x="67473" y="49431"/>
                </a:lnTo>
                <a:close/>
                <a:moveTo>
                  <a:pt x="68571" y="49431"/>
                </a:moveTo>
                <a:lnTo>
                  <a:pt x="68552" y="49450"/>
                </a:lnTo>
                <a:lnTo>
                  <a:pt x="68292" y="49748"/>
                </a:lnTo>
                <a:lnTo>
                  <a:pt x="68087" y="49990"/>
                </a:lnTo>
                <a:lnTo>
                  <a:pt x="67882" y="50232"/>
                </a:lnTo>
                <a:lnTo>
                  <a:pt x="67696" y="50492"/>
                </a:lnTo>
                <a:lnTo>
                  <a:pt x="67566" y="50697"/>
                </a:lnTo>
                <a:lnTo>
                  <a:pt x="67547" y="50790"/>
                </a:lnTo>
                <a:lnTo>
                  <a:pt x="67547" y="50846"/>
                </a:lnTo>
                <a:lnTo>
                  <a:pt x="67566" y="50902"/>
                </a:lnTo>
                <a:lnTo>
                  <a:pt x="67622" y="50920"/>
                </a:lnTo>
                <a:lnTo>
                  <a:pt x="67659" y="50902"/>
                </a:lnTo>
                <a:lnTo>
                  <a:pt x="67715" y="50883"/>
                </a:lnTo>
                <a:lnTo>
                  <a:pt x="67808" y="50809"/>
                </a:lnTo>
                <a:lnTo>
                  <a:pt x="67901" y="50678"/>
                </a:lnTo>
                <a:lnTo>
                  <a:pt x="68013" y="50548"/>
                </a:lnTo>
                <a:lnTo>
                  <a:pt x="68199" y="50250"/>
                </a:lnTo>
                <a:lnTo>
                  <a:pt x="68310" y="50064"/>
                </a:lnTo>
                <a:lnTo>
                  <a:pt x="68497" y="49692"/>
                </a:lnTo>
                <a:lnTo>
                  <a:pt x="68571" y="49487"/>
                </a:lnTo>
                <a:lnTo>
                  <a:pt x="68571" y="49431"/>
                </a:lnTo>
                <a:close/>
                <a:moveTo>
                  <a:pt x="75032" y="49599"/>
                </a:moveTo>
                <a:lnTo>
                  <a:pt x="74994" y="49617"/>
                </a:lnTo>
                <a:lnTo>
                  <a:pt x="74771" y="49896"/>
                </a:lnTo>
                <a:lnTo>
                  <a:pt x="74417" y="50325"/>
                </a:lnTo>
                <a:lnTo>
                  <a:pt x="74268" y="50529"/>
                </a:lnTo>
                <a:lnTo>
                  <a:pt x="74156" y="50716"/>
                </a:lnTo>
                <a:lnTo>
                  <a:pt x="74138" y="50790"/>
                </a:lnTo>
                <a:lnTo>
                  <a:pt x="74119" y="50846"/>
                </a:lnTo>
                <a:lnTo>
                  <a:pt x="74138" y="50883"/>
                </a:lnTo>
                <a:lnTo>
                  <a:pt x="74175" y="50920"/>
                </a:lnTo>
                <a:lnTo>
                  <a:pt x="74212" y="50920"/>
                </a:lnTo>
                <a:lnTo>
                  <a:pt x="74250" y="50902"/>
                </a:lnTo>
                <a:lnTo>
                  <a:pt x="74343" y="50846"/>
                </a:lnTo>
                <a:lnTo>
                  <a:pt x="74436" y="50753"/>
                </a:lnTo>
                <a:lnTo>
                  <a:pt x="74529" y="50623"/>
                </a:lnTo>
                <a:lnTo>
                  <a:pt x="74696" y="50381"/>
                </a:lnTo>
                <a:lnTo>
                  <a:pt x="74808" y="50213"/>
                </a:lnTo>
                <a:lnTo>
                  <a:pt x="74957" y="49841"/>
                </a:lnTo>
                <a:lnTo>
                  <a:pt x="75013" y="49636"/>
                </a:lnTo>
                <a:lnTo>
                  <a:pt x="75032" y="49599"/>
                </a:lnTo>
                <a:close/>
                <a:moveTo>
                  <a:pt x="79444" y="49617"/>
                </a:moveTo>
                <a:lnTo>
                  <a:pt x="79202" y="49841"/>
                </a:lnTo>
                <a:lnTo>
                  <a:pt x="78792" y="50213"/>
                </a:lnTo>
                <a:lnTo>
                  <a:pt x="78588" y="50436"/>
                </a:lnTo>
                <a:lnTo>
                  <a:pt x="78439" y="50623"/>
                </a:lnTo>
                <a:lnTo>
                  <a:pt x="78383" y="50716"/>
                </a:lnTo>
                <a:lnTo>
                  <a:pt x="78346" y="50790"/>
                </a:lnTo>
                <a:lnTo>
                  <a:pt x="78327" y="50846"/>
                </a:lnTo>
                <a:lnTo>
                  <a:pt x="78346" y="50902"/>
                </a:lnTo>
                <a:lnTo>
                  <a:pt x="78401" y="50920"/>
                </a:lnTo>
                <a:lnTo>
                  <a:pt x="78476" y="50920"/>
                </a:lnTo>
                <a:lnTo>
                  <a:pt x="78532" y="50865"/>
                </a:lnTo>
                <a:lnTo>
                  <a:pt x="78625" y="50809"/>
                </a:lnTo>
                <a:lnTo>
                  <a:pt x="78792" y="50604"/>
                </a:lnTo>
                <a:lnTo>
                  <a:pt x="78979" y="50343"/>
                </a:lnTo>
                <a:lnTo>
                  <a:pt x="79165" y="50083"/>
                </a:lnTo>
                <a:lnTo>
                  <a:pt x="79295" y="49859"/>
                </a:lnTo>
                <a:lnTo>
                  <a:pt x="79444" y="49617"/>
                </a:lnTo>
                <a:close/>
                <a:moveTo>
                  <a:pt x="88120" y="49636"/>
                </a:moveTo>
                <a:lnTo>
                  <a:pt x="87859" y="49859"/>
                </a:lnTo>
                <a:lnTo>
                  <a:pt x="87655" y="50027"/>
                </a:lnTo>
                <a:lnTo>
                  <a:pt x="87431" y="50213"/>
                </a:lnTo>
                <a:lnTo>
                  <a:pt x="87245" y="50418"/>
                </a:lnTo>
                <a:lnTo>
                  <a:pt x="87096" y="50604"/>
                </a:lnTo>
                <a:lnTo>
                  <a:pt x="87059" y="50678"/>
                </a:lnTo>
                <a:lnTo>
                  <a:pt x="87022" y="50753"/>
                </a:lnTo>
                <a:lnTo>
                  <a:pt x="87040" y="50827"/>
                </a:lnTo>
                <a:lnTo>
                  <a:pt x="87059" y="50883"/>
                </a:lnTo>
                <a:lnTo>
                  <a:pt x="87115" y="50920"/>
                </a:lnTo>
                <a:lnTo>
                  <a:pt x="87189" y="50920"/>
                </a:lnTo>
                <a:lnTo>
                  <a:pt x="87264" y="50883"/>
                </a:lnTo>
                <a:lnTo>
                  <a:pt x="87338" y="50827"/>
                </a:lnTo>
                <a:lnTo>
                  <a:pt x="87506" y="50641"/>
                </a:lnTo>
                <a:lnTo>
                  <a:pt x="87673" y="50399"/>
                </a:lnTo>
                <a:lnTo>
                  <a:pt x="87841" y="50139"/>
                </a:lnTo>
                <a:lnTo>
                  <a:pt x="87971" y="49896"/>
                </a:lnTo>
                <a:lnTo>
                  <a:pt x="88120" y="49636"/>
                </a:lnTo>
                <a:close/>
                <a:moveTo>
                  <a:pt x="92253" y="49748"/>
                </a:moveTo>
                <a:lnTo>
                  <a:pt x="92067" y="49952"/>
                </a:lnTo>
                <a:lnTo>
                  <a:pt x="91806" y="50306"/>
                </a:lnTo>
                <a:lnTo>
                  <a:pt x="91676" y="50492"/>
                </a:lnTo>
                <a:lnTo>
                  <a:pt x="91583" y="50678"/>
                </a:lnTo>
                <a:lnTo>
                  <a:pt x="91527" y="50809"/>
                </a:lnTo>
                <a:lnTo>
                  <a:pt x="91527" y="50865"/>
                </a:lnTo>
                <a:lnTo>
                  <a:pt x="91546" y="50902"/>
                </a:lnTo>
                <a:lnTo>
                  <a:pt x="91602" y="50920"/>
                </a:lnTo>
                <a:lnTo>
                  <a:pt x="91657" y="50902"/>
                </a:lnTo>
                <a:lnTo>
                  <a:pt x="91713" y="50865"/>
                </a:lnTo>
                <a:lnTo>
                  <a:pt x="91788" y="50790"/>
                </a:lnTo>
                <a:lnTo>
                  <a:pt x="91918" y="50585"/>
                </a:lnTo>
                <a:lnTo>
                  <a:pt x="92048" y="50343"/>
                </a:lnTo>
                <a:lnTo>
                  <a:pt x="92160" y="50101"/>
                </a:lnTo>
                <a:lnTo>
                  <a:pt x="92235" y="49896"/>
                </a:lnTo>
                <a:lnTo>
                  <a:pt x="92272" y="49766"/>
                </a:lnTo>
                <a:lnTo>
                  <a:pt x="92272" y="49748"/>
                </a:lnTo>
                <a:close/>
                <a:moveTo>
                  <a:pt x="36008" y="49617"/>
                </a:moveTo>
                <a:lnTo>
                  <a:pt x="35747" y="49896"/>
                </a:lnTo>
                <a:lnTo>
                  <a:pt x="35338" y="50325"/>
                </a:lnTo>
                <a:lnTo>
                  <a:pt x="35152" y="50548"/>
                </a:lnTo>
                <a:lnTo>
                  <a:pt x="35021" y="50753"/>
                </a:lnTo>
                <a:lnTo>
                  <a:pt x="34984" y="50827"/>
                </a:lnTo>
                <a:lnTo>
                  <a:pt x="34965" y="50883"/>
                </a:lnTo>
                <a:lnTo>
                  <a:pt x="34984" y="50920"/>
                </a:lnTo>
                <a:lnTo>
                  <a:pt x="35040" y="50939"/>
                </a:lnTo>
                <a:lnTo>
                  <a:pt x="35133" y="50939"/>
                </a:lnTo>
                <a:lnTo>
                  <a:pt x="35245" y="50902"/>
                </a:lnTo>
                <a:lnTo>
                  <a:pt x="35319" y="50846"/>
                </a:lnTo>
                <a:lnTo>
                  <a:pt x="35412" y="50772"/>
                </a:lnTo>
                <a:lnTo>
                  <a:pt x="35487" y="50678"/>
                </a:lnTo>
                <a:lnTo>
                  <a:pt x="35561" y="50585"/>
                </a:lnTo>
                <a:lnTo>
                  <a:pt x="35692" y="50343"/>
                </a:lnTo>
                <a:lnTo>
                  <a:pt x="35803" y="50101"/>
                </a:lnTo>
                <a:lnTo>
                  <a:pt x="35896" y="49878"/>
                </a:lnTo>
                <a:lnTo>
                  <a:pt x="35971" y="49710"/>
                </a:lnTo>
                <a:lnTo>
                  <a:pt x="36008" y="49617"/>
                </a:lnTo>
                <a:close/>
                <a:moveTo>
                  <a:pt x="41445" y="49580"/>
                </a:moveTo>
                <a:lnTo>
                  <a:pt x="41370" y="49636"/>
                </a:lnTo>
                <a:lnTo>
                  <a:pt x="41091" y="49915"/>
                </a:lnTo>
                <a:lnTo>
                  <a:pt x="40886" y="50120"/>
                </a:lnTo>
                <a:lnTo>
                  <a:pt x="40663" y="50343"/>
                </a:lnTo>
                <a:lnTo>
                  <a:pt x="40495" y="50567"/>
                </a:lnTo>
                <a:lnTo>
                  <a:pt x="40439" y="50660"/>
                </a:lnTo>
                <a:lnTo>
                  <a:pt x="40402" y="50753"/>
                </a:lnTo>
                <a:lnTo>
                  <a:pt x="40383" y="50827"/>
                </a:lnTo>
                <a:lnTo>
                  <a:pt x="40402" y="50883"/>
                </a:lnTo>
                <a:lnTo>
                  <a:pt x="40439" y="50920"/>
                </a:lnTo>
                <a:lnTo>
                  <a:pt x="40532" y="50939"/>
                </a:lnTo>
                <a:lnTo>
                  <a:pt x="40625" y="50920"/>
                </a:lnTo>
                <a:lnTo>
                  <a:pt x="40700" y="50865"/>
                </a:lnTo>
                <a:lnTo>
                  <a:pt x="40793" y="50790"/>
                </a:lnTo>
                <a:lnTo>
                  <a:pt x="40886" y="50716"/>
                </a:lnTo>
                <a:lnTo>
                  <a:pt x="41072" y="50511"/>
                </a:lnTo>
                <a:lnTo>
                  <a:pt x="41184" y="50362"/>
                </a:lnTo>
                <a:lnTo>
                  <a:pt x="41389" y="50120"/>
                </a:lnTo>
                <a:lnTo>
                  <a:pt x="41463" y="49990"/>
                </a:lnTo>
                <a:lnTo>
                  <a:pt x="41500" y="49915"/>
                </a:lnTo>
                <a:lnTo>
                  <a:pt x="41500" y="49859"/>
                </a:lnTo>
                <a:lnTo>
                  <a:pt x="41519" y="49785"/>
                </a:lnTo>
                <a:lnTo>
                  <a:pt x="41519" y="49673"/>
                </a:lnTo>
                <a:lnTo>
                  <a:pt x="41500" y="49617"/>
                </a:lnTo>
                <a:lnTo>
                  <a:pt x="41482" y="49580"/>
                </a:lnTo>
                <a:close/>
                <a:moveTo>
                  <a:pt x="58108" y="49822"/>
                </a:moveTo>
                <a:lnTo>
                  <a:pt x="57810" y="49971"/>
                </a:lnTo>
                <a:lnTo>
                  <a:pt x="57251" y="50306"/>
                </a:lnTo>
                <a:lnTo>
                  <a:pt x="56972" y="50474"/>
                </a:lnTo>
                <a:lnTo>
                  <a:pt x="56749" y="50641"/>
                </a:lnTo>
                <a:lnTo>
                  <a:pt x="56655" y="50716"/>
                </a:lnTo>
                <a:lnTo>
                  <a:pt x="56600" y="50790"/>
                </a:lnTo>
                <a:lnTo>
                  <a:pt x="56581" y="50846"/>
                </a:lnTo>
                <a:lnTo>
                  <a:pt x="56581" y="50902"/>
                </a:lnTo>
                <a:lnTo>
                  <a:pt x="56637" y="50939"/>
                </a:lnTo>
                <a:lnTo>
                  <a:pt x="56711" y="50939"/>
                </a:lnTo>
                <a:lnTo>
                  <a:pt x="56804" y="50902"/>
                </a:lnTo>
                <a:lnTo>
                  <a:pt x="56916" y="50865"/>
                </a:lnTo>
                <a:lnTo>
                  <a:pt x="57140" y="50697"/>
                </a:lnTo>
                <a:lnTo>
                  <a:pt x="57400" y="50492"/>
                </a:lnTo>
                <a:lnTo>
                  <a:pt x="57866" y="50045"/>
                </a:lnTo>
                <a:lnTo>
                  <a:pt x="58108" y="49822"/>
                </a:lnTo>
                <a:close/>
                <a:moveTo>
                  <a:pt x="58946" y="49673"/>
                </a:moveTo>
                <a:lnTo>
                  <a:pt x="57996" y="50474"/>
                </a:lnTo>
                <a:lnTo>
                  <a:pt x="57828" y="50604"/>
                </a:lnTo>
                <a:lnTo>
                  <a:pt x="57735" y="50678"/>
                </a:lnTo>
                <a:lnTo>
                  <a:pt x="57642" y="50772"/>
                </a:lnTo>
                <a:lnTo>
                  <a:pt x="57605" y="50846"/>
                </a:lnTo>
                <a:lnTo>
                  <a:pt x="57586" y="50883"/>
                </a:lnTo>
                <a:lnTo>
                  <a:pt x="57586" y="50902"/>
                </a:lnTo>
                <a:lnTo>
                  <a:pt x="57605" y="50920"/>
                </a:lnTo>
                <a:lnTo>
                  <a:pt x="57661" y="50939"/>
                </a:lnTo>
                <a:lnTo>
                  <a:pt x="57791" y="50939"/>
                </a:lnTo>
                <a:lnTo>
                  <a:pt x="57903" y="50920"/>
                </a:lnTo>
                <a:lnTo>
                  <a:pt x="57996" y="50865"/>
                </a:lnTo>
                <a:lnTo>
                  <a:pt x="58108" y="50809"/>
                </a:lnTo>
                <a:lnTo>
                  <a:pt x="58201" y="50716"/>
                </a:lnTo>
                <a:lnTo>
                  <a:pt x="58387" y="50529"/>
                </a:lnTo>
                <a:lnTo>
                  <a:pt x="58536" y="50362"/>
                </a:lnTo>
                <a:lnTo>
                  <a:pt x="58666" y="50213"/>
                </a:lnTo>
                <a:lnTo>
                  <a:pt x="58815" y="49952"/>
                </a:lnTo>
                <a:lnTo>
                  <a:pt x="58927" y="49748"/>
                </a:lnTo>
                <a:lnTo>
                  <a:pt x="58946" y="49692"/>
                </a:lnTo>
                <a:lnTo>
                  <a:pt x="58946" y="49673"/>
                </a:lnTo>
                <a:close/>
                <a:moveTo>
                  <a:pt x="80524" y="49617"/>
                </a:moveTo>
                <a:lnTo>
                  <a:pt x="80263" y="49896"/>
                </a:lnTo>
                <a:lnTo>
                  <a:pt x="79835" y="50325"/>
                </a:lnTo>
                <a:lnTo>
                  <a:pt x="79649" y="50548"/>
                </a:lnTo>
                <a:lnTo>
                  <a:pt x="79518" y="50753"/>
                </a:lnTo>
                <a:lnTo>
                  <a:pt x="79481" y="50827"/>
                </a:lnTo>
                <a:lnTo>
                  <a:pt x="79463" y="50883"/>
                </a:lnTo>
                <a:lnTo>
                  <a:pt x="79481" y="50920"/>
                </a:lnTo>
                <a:lnTo>
                  <a:pt x="79537" y="50939"/>
                </a:lnTo>
                <a:lnTo>
                  <a:pt x="79649" y="50939"/>
                </a:lnTo>
                <a:lnTo>
                  <a:pt x="79742" y="50902"/>
                </a:lnTo>
                <a:lnTo>
                  <a:pt x="79835" y="50846"/>
                </a:lnTo>
                <a:lnTo>
                  <a:pt x="79909" y="50772"/>
                </a:lnTo>
                <a:lnTo>
                  <a:pt x="80003" y="50678"/>
                </a:lnTo>
                <a:lnTo>
                  <a:pt x="80077" y="50585"/>
                </a:lnTo>
                <a:lnTo>
                  <a:pt x="80207" y="50343"/>
                </a:lnTo>
                <a:lnTo>
                  <a:pt x="80319" y="50101"/>
                </a:lnTo>
                <a:lnTo>
                  <a:pt x="80394" y="49878"/>
                </a:lnTo>
                <a:lnTo>
                  <a:pt x="80468" y="49710"/>
                </a:lnTo>
                <a:lnTo>
                  <a:pt x="80524" y="49617"/>
                </a:lnTo>
                <a:close/>
                <a:moveTo>
                  <a:pt x="85942" y="49580"/>
                </a:moveTo>
                <a:lnTo>
                  <a:pt x="85886" y="49636"/>
                </a:lnTo>
                <a:lnTo>
                  <a:pt x="85588" y="49915"/>
                </a:lnTo>
                <a:lnTo>
                  <a:pt x="85383" y="50120"/>
                </a:lnTo>
                <a:lnTo>
                  <a:pt x="85178" y="50343"/>
                </a:lnTo>
                <a:lnTo>
                  <a:pt x="84992" y="50567"/>
                </a:lnTo>
                <a:lnTo>
                  <a:pt x="84936" y="50660"/>
                </a:lnTo>
                <a:lnTo>
                  <a:pt x="84899" y="50753"/>
                </a:lnTo>
                <a:lnTo>
                  <a:pt x="84880" y="50827"/>
                </a:lnTo>
                <a:lnTo>
                  <a:pt x="84899" y="50883"/>
                </a:lnTo>
                <a:lnTo>
                  <a:pt x="84955" y="50920"/>
                </a:lnTo>
                <a:lnTo>
                  <a:pt x="85029" y="50939"/>
                </a:lnTo>
                <a:lnTo>
                  <a:pt x="85123" y="50920"/>
                </a:lnTo>
                <a:lnTo>
                  <a:pt x="85216" y="50865"/>
                </a:lnTo>
                <a:lnTo>
                  <a:pt x="85309" y="50790"/>
                </a:lnTo>
                <a:lnTo>
                  <a:pt x="85402" y="50716"/>
                </a:lnTo>
                <a:lnTo>
                  <a:pt x="85569" y="50511"/>
                </a:lnTo>
                <a:lnTo>
                  <a:pt x="85681" y="50362"/>
                </a:lnTo>
                <a:lnTo>
                  <a:pt x="85886" y="50120"/>
                </a:lnTo>
                <a:lnTo>
                  <a:pt x="85979" y="49990"/>
                </a:lnTo>
                <a:lnTo>
                  <a:pt x="85998" y="49915"/>
                </a:lnTo>
                <a:lnTo>
                  <a:pt x="86016" y="49859"/>
                </a:lnTo>
                <a:lnTo>
                  <a:pt x="86016" y="49785"/>
                </a:lnTo>
                <a:lnTo>
                  <a:pt x="86016" y="49673"/>
                </a:lnTo>
                <a:lnTo>
                  <a:pt x="86016" y="49617"/>
                </a:lnTo>
                <a:lnTo>
                  <a:pt x="85979" y="49580"/>
                </a:lnTo>
                <a:close/>
                <a:moveTo>
                  <a:pt x="11209" y="49487"/>
                </a:moveTo>
                <a:lnTo>
                  <a:pt x="11078" y="49561"/>
                </a:lnTo>
                <a:lnTo>
                  <a:pt x="10892" y="49710"/>
                </a:lnTo>
                <a:lnTo>
                  <a:pt x="10632" y="49915"/>
                </a:lnTo>
                <a:lnTo>
                  <a:pt x="10371" y="50139"/>
                </a:lnTo>
                <a:lnTo>
                  <a:pt x="10129" y="50381"/>
                </a:lnTo>
                <a:lnTo>
                  <a:pt x="9943" y="50604"/>
                </a:lnTo>
                <a:lnTo>
                  <a:pt x="9868" y="50697"/>
                </a:lnTo>
                <a:lnTo>
                  <a:pt x="9831" y="50790"/>
                </a:lnTo>
                <a:lnTo>
                  <a:pt x="9812" y="50846"/>
                </a:lnTo>
                <a:lnTo>
                  <a:pt x="9812" y="50902"/>
                </a:lnTo>
                <a:lnTo>
                  <a:pt x="9850" y="50939"/>
                </a:lnTo>
                <a:lnTo>
                  <a:pt x="9868" y="50939"/>
                </a:lnTo>
                <a:lnTo>
                  <a:pt x="9943" y="50958"/>
                </a:lnTo>
                <a:lnTo>
                  <a:pt x="10036" y="50902"/>
                </a:lnTo>
                <a:lnTo>
                  <a:pt x="10148" y="50846"/>
                </a:lnTo>
                <a:lnTo>
                  <a:pt x="10259" y="50734"/>
                </a:lnTo>
                <a:lnTo>
                  <a:pt x="10390" y="50623"/>
                </a:lnTo>
                <a:lnTo>
                  <a:pt x="10632" y="50325"/>
                </a:lnTo>
                <a:lnTo>
                  <a:pt x="10855" y="50027"/>
                </a:lnTo>
                <a:lnTo>
                  <a:pt x="11041" y="49748"/>
                </a:lnTo>
                <a:lnTo>
                  <a:pt x="11172" y="49543"/>
                </a:lnTo>
                <a:lnTo>
                  <a:pt x="11209" y="49487"/>
                </a:lnTo>
                <a:close/>
                <a:moveTo>
                  <a:pt x="37107" y="49524"/>
                </a:moveTo>
                <a:lnTo>
                  <a:pt x="36864" y="49766"/>
                </a:lnTo>
                <a:lnTo>
                  <a:pt x="36436" y="50194"/>
                </a:lnTo>
                <a:lnTo>
                  <a:pt x="36231" y="50418"/>
                </a:lnTo>
                <a:lnTo>
                  <a:pt x="36064" y="50623"/>
                </a:lnTo>
                <a:lnTo>
                  <a:pt x="35971" y="50790"/>
                </a:lnTo>
                <a:lnTo>
                  <a:pt x="35952" y="50865"/>
                </a:lnTo>
                <a:lnTo>
                  <a:pt x="35971" y="50902"/>
                </a:lnTo>
                <a:lnTo>
                  <a:pt x="35989" y="50939"/>
                </a:lnTo>
                <a:lnTo>
                  <a:pt x="36027" y="50958"/>
                </a:lnTo>
                <a:lnTo>
                  <a:pt x="36101" y="50958"/>
                </a:lnTo>
                <a:lnTo>
                  <a:pt x="36176" y="50902"/>
                </a:lnTo>
                <a:lnTo>
                  <a:pt x="36287" y="50827"/>
                </a:lnTo>
                <a:lnTo>
                  <a:pt x="36380" y="50716"/>
                </a:lnTo>
                <a:lnTo>
                  <a:pt x="36492" y="50604"/>
                </a:lnTo>
                <a:lnTo>
                  <a:pt x="36716" y="50306"/>
                </a:lnTo>
                <a:lnTo>
                  <a:pt x="36902" y="49990"/>
                </a:lnTo>
                <a:lnTo>
                  <a:pt x="37051" y="49729"/>
                </a:lnTo>
                <a:lnTo>
                  <a:pt x="37125" y="49543"/>
                </a:lnTo>
                <a:lnTo>
                  <a:pt x="37144" y="49524"/>
                </a:lnTo>
                <a:close/>
                <a:moveTo>
                  <a:pt x="45801" y="49673"/>
                </a:moveTo>
                <a:lnTo>
                  <a:pt x="45541" y="49896"/>
                </a:lnTo>
                <a:lnTo>
                  <a:pt x="45317" y="50083"/>
                </a:lnTo>
                <a:lnTo>
                  <a:pt x="45112" y="50306"/>
                </a:lnTo>
                <a:lnTo>
                  <a:pt x="44908" y="50529"/>
                </a:lnTo>
                <a:lnTo>
                  <a:pt x="44759" y="50734"/>
                </a:lnTo>
                <a:lnTo>
                  <a:pt x="44721" y="50809"/>
                </a:lnTo>
                <a:lnTo>
                  <a:pt x="44703" y="50883"/>
                </a:lnTo>
                <a:lnTo>
                  <a:pt x="44721" y="50920"/>
                </a:lnTo>
                <a:lnTo>
                  <a:pt x="44759" y="50958"/>
                </a:lnTo>
                <a:lnTo>
                  <a:pt x="44833" y="50958"/>
                </a:lnTo>
                <a:lnTo>
                  <a:pt x="44908" y="50939"/>
                </a:lnTo>
                <a:lnTo>
                  <a:pt x="45001" y="50883"/>
                </a:lnTo>
                <a:lnTo>
                  <a:pt x="45075" y="50809"/>
                </a:lnTo>
                <a:lnTo>
                  <a:pt x="45243" y="50604"/>
                </a:lnTo>
                <a:lnTo>
                  <a:pt x="45410" y="50362"/>
                </a:lnTo>
                <a:lnTo>
                  <a:pt x="45559" y="50101"/>
                </a:lnTo>
                <a:lnTo>
                  <a:pt x="45671" y="49896"/>
                </a:lnTo>
                <a:lnTo>
                  <a:pt x="45801" y="49673"/>
                </a:lnTo>
                <a:close/>
                <a:moveTo>
                  <a:pt x="51163" y="49673"/>
                </a:moveTo>
                <a:lnTo>
                  <a:pt x="51107" y="49729"/>
                </a:lnTo>
                <a:lnTo>
                  <a:pt x="50847" y="49971"/>
                </a:lnTo>
                <a:lnTo>
                  <a:pt x="50679" y="50157"/>
                </a:lnTo>
                <a:lnTo>
                  <a:pt x="50493" y="50362"/>
                </a:lnTo>
                <a:lnTo>
                  <a:pt x="50344" y="50567"/>
                </a:lnTo>
                <a:lnTo>
                  <a:pt x="50232" y="50753"/>
                </a:lnTo>
                <a:lnTo>
                  <a:pt x="50214" y="50827"/>
                </a:lnTo>
                <a:lnTo>
                  <a:pt x="50214" y="50883"/>
                </a:lnTo>
                <a:lnTo>
                  <a:pt x="50232" y="50920"/>
                </a:lnTo>
                <a:lnTo>
                  <a:pt x="50270" y="50958"/>
                </a:lnTo>
                <a:lnTo>
                  <a:pt x="50325" y="50958"/>
                </a:lnTo>
                <a:lnTo>
                  <a:pt x="50363" y="50939"/>
                </a:lnTo>
                <a:lnTo>
                  <a:pt x="50474" y="50902"/>
                </a:lnTo>
                <a:lnTo>
                  <a:pt x="50586" y="50809"/>
                </a:lnTo>
                <a:lnTo>
                  <a:pt x="50698" y="50697"/>
                </a:lnTo>
                <a:lnTo>
                  <a:pt x="50903" y="50455"/>
                </a:lnTo>
                <a:lnTo>
                  <a:pt x="51014" y="50269"/>
                </a:lnTo>
                <a:lnTo>
                  <a:pt x="51089" y="50139"/>
                </a:lnTo>
                <a:lnTo>
                  <a:pt x="51163" y="49896"/>
                </a:lnTo>
                <a:lnTo>
                  <a:pt x="51182" y="49785"/>
                </a:lnTo>
                <a:lnTo>
                  <a:pt x="51200" y="49710"/>
                </a:lnTo>
                <a:lnTo>
                  <a:pt x="51182" y="49673"/>
                </a:lnTo>
                <a:close/>
                <a:moveTo>
                  <a:pt x="81622" y="49524"/>
                </a:moveTo>
                <a:lnTo>
                  <a:pt x="81362" y="49766"/>
                </a:lnTo>
                <a:lnTo>
                  <a:pt x="80952" y="50194"/>
                </a:lnTo>
                <a:lnTo>
                  <a:pt x="80747" y="50418"/>
                </a:lnTo>
                <a:lnTo>
                  <a:pt x="80580" y="50623"/>
                </a:lnTo>
                <a:lnTo>
                  <a:pt x="80468" y="50790"/>
                </a:lnTo>
                <a:lnTo>
                  <a:pt x="80449" y="50865"/>
                </a:lnTo>
                <a:lnTo>
                  <a:pt x="80468" y="50902"/>
                </a:lnTo>
                <a:lnTo>
                  <a:pt x="80487" y="50939"/>
                </a:lnTo>
                <a:lnTo>
                  <a:pt x="80524" y="50958"/>
                </a:lnTo>
                <a:lnTo>
                  <a:pt x="80598" y="50958"/>
                </a:lnTo>
                <a:lnTo>
                  <a:pt x="80691" y="50902"/>
                </a:lnTo>
                <a:lnTo>
                  <a:pt x="80785" y="50827"/>
                </a:lnTo>
                <a:lnTo>
                  <a:pt x="80878" y="50716"/>
                </a:lnTo>
                <a:lnTo>
                  <a:pt x="80989" y="50604"/>
                </a:lnTo>
                <a:lnTo>
                  <a:pt x="81213" y="50306"/>
                </a:lnTo>
                <a:lnTo>
                  <a:pt x="81399" y="49990"/>
                </a:lnTo>
                <a:lnTo>
                  <a:pt x="81548" y="49729"/>
                </a:lnTo>
                <a:lnTo>
                  <a:pt x="81641" y="49543"/>
                </a:lnTo>
                <a:lnTo>
                  <a:pt x="81641" y="49524"/>
                </a:lnTo>
                <a:close/>
                <a:moveTo>
                  <a:pt x="90298" y="49673"/>
                </a:moveTo>
                <a:lnTo>
                  <a:pt x="90038" y="49896"/>
                </a:lnTo>
                <a:lnTo>
                  <a:pt x="89833" y="50083"/>
                </a:lnTo>
                <a:lnTo>
                  <a:pt x="89609" y="50306"/>
                </a:lnTo>
                <a:lnTo>
                  <a:pt x="89405" y="50529"/>
                </a:lnTo>
                <a:lnTo>
                  <a:pt x="89274" y="50734"/>
                </a:lnTo>
                <a:lnTo>
                  <a:pt x="89218" y="50809"/>
                </a:lnTo>
                <a:lnTo>
                  <a:pt x="89200" y="50883"/>
                </a:lnTo>
                <a:lnTo>
                  <a:pt x="89218" y="50920"/>
                </a:lnTo>
                <a:lnTo>
                  <a:pt x="89256" y="50958"/>
                </a:lnTo>
                <a:lnTo>
                  <a:pt x="89330" y="50958"/>
                </a:lnTo>
                <a:lnTo>
                  <a:pt x="89423" y="50939"/>
                </a:lnTo>
                <a:lnTo>
                  <a:pt x="89498" y="50883"/>
                </a:lnTo>
                <a:lnTo>
                  <a:pt x="89591" y="50809"/>
                </a:lnTo>
                <a:lnTo>
                  <a:pt x="89758" y="50604"/>
                </a:lnTo>
                <a:lnTo>
                  <a:pt x="89907" y="50362"/>
                </a:lnTo>
                <a:lnTo>
                  <a:pt x="90056" y="50101"/>
                </a:lnTo>
                <a:lnTo>
                  <a:pt x="90187" y="49896"/>
                </a:lnTo>
                <a:lnTo>
                  <a:pt x="90298" y="49673"/>
                </a:lnTo>
                <a:close/>
                <a:moveTo>
                  <a:pt x="15361" y="49580"/>
                </a:moveTo>
                <a:lnTo>
                  <a:pt x="15268" y="49654"/>
                </a:lnTo>
                <a:lnTo>
                  <a:pt x="15119" y="49803"/>
                </a:lnTo>
                <a:lnTo>
                  <a:pt x="14914" y="50008"/>
                </a:lnTo>
                <a:lnTo>
                  <a:pt x="14690" y="50232"/>
                </a:lnTo>
                <a:lnTo>
                  <a:pt x="14504" y="50474"/>
                </a:lnTo>
                <a:lnTo>
                  <a:pt x="14355" y="50678"/>
                </a:lnTo>
                <a:lnTo>
                  <a:pt x="14299" y="50772"/>
                </a:lnTo>
                <a:lnTo>
                  <a:pt x="14281" y="50865"/>
                </a:lnTo>
                <a:lnTo>
                  <a:pt x="14281" y="50920"/>
                </a:lnTo>
                <a:lnTo>
                  <a:pt x="14299" y="50976"/>
                </a:lnTo>
                <a:lnTo>
                  <a:pt x="14374" y="50976"/>
                </a:lnTo>
                <a:lnTo>
                  <a:pt x="14467" y="50920"/>
                </a:lnTo>
                <a:lnTo>
                  <a:pt x="14579" y="50809"/>
                </a:lnTo>
                <a:lnTo>
                  <a:pt x="14709" y="50678"/>
                </a:lnTo>
                <a:lnTo>
                  <a:pt x="14914" y="50418"/>
                </a:lnTo>
                <a:lnTo>
                  <a:pt x="15026" y="50250"/>
                </a:lnTo>
                <a:lnTo>
                  <a:pt x="15137" y="50120"/>
                </a:lnTo>
                <a:lnTo>
                  <a:pt x="15305" y="49859"/>
                </a:lnTo>
                <a:lnTo>
                  <a:pt x="15379" y="49729"/>
                </a:lnTo>
                <a:lnTo>
                  <a:pt x="15416" y="49636"/>
                </a:lnTo>
                <a:lnTo>
                  <a:pt x="15416" y="49599"/>
                </a:lnTo>
                <a:lnTo>
                  <a:pt x="15416" y="49580"/>
                </a:lnTo>
                <a:close/>
                <a:moveTo>
                  <a:pt x="27276" y="49748"/>
                </a:moveTo>
                <a:lnTo>
                  <a:pt x="27053" y="49952"/>
                </a:lnTo>
                <a:lnTo>
                  <a:pt x="26699" y="50306"/>
                </a:lnTo>
                <a:lnTo>
                  <a:pt x="26513" y="50492"/>
                </a:lnTo>
                <a:lnTo>
                  <a:pt x="26383" y="50678"/>
                </a:lnTo>
                <a:lnTo>
                  <a:pt x="26345" y="50753"/>
                </a:lnTo>
                <a:lnTo>
                  <a:pt x="26308" y="50827"/>
                </a:lnTo>
                <a:lnTo>
                  <a:pt x="26308" y="50865"/>
                </a:lnTo>
                <a:lnTo>
                  <a:pt x="26327" y="50920"/>
                </a:lnTo>
                <a:lnTo>
                  <a:pt x="26401" y="50958"/>
                </a:lnTo>
                <a:lnTo>
                  <a:pt x="26476" y="50976"/>
                </a:lnTo>
                <a:lnTo>
                  <a:pt x="26550" y="50939"/>
                </a:lnTo>
                <a:lnTo>
                  <a:pt x="26643" y="50883"/>
                </a:lnTo>
                <a:lnTo>
                  <a:pt x="26718" y="50809"/>
                </a:lnTo>
                <a:lnTo>
                  <a:pt x="26792" y="50697"/>
                </a:lnTo>
                <a:lnTo>
                  <a:pt x="26960" y="50455"/>
                </a:lnTo>
                <a:lnTo>
                  <a:pt x="27090" y="50213"/>
                </a:lnTo>
                <a:lnTo>
                  <a:pt x="27183" y="49971"/>
                </a:lnTo>
                <a:lnTo>
                  <a:pt x="27276" y="49748"/>
                </a:lnTo>
                <a:close/>
                <a:moveTo>
                  <a:pt x="71773" y="49748"/>
                </a:moveTo>
                <a:lnTo>
                  <a:pt x="71550" y="49952"/>
                </a:lnTo>
                <a:lnTo>
                  <a:pt x="71196" y="50306"/>
                </a:lnTo>
                <a:lnTo>
                  <a:pt x="71029" y="50492"/>
                </a:lnTo>
                <a:lnTo>
                  <a:pt x="70880" y="50678"/>
                </a:lnTo>
                <a:lnTo>
                  <a:pt x="70842" y="50753"/>
                </a:lnTo>
                <a:lnTo>
                  <a:pt x="70805" y="50827"/>
                </a:lnTo>
                <a:lnTo>
                  <a:pt x="70805" y="50865"/>
                </a:lnTo>
                <a:lnTo>
                  <a:pt x="70824" y="50920"/>
                </a:lnTo>
                <a:lnTo>
                  <a:pt x="70898" y="50958"/>
                </a:lnTo>
                <a:lnTo>
                  <a:pt x="70973" y="50976"/>
                </a:lnTo>
                <a:lnTo>
                  <a:pt x="71066" y="50939"/>
                </a:lnTo>
                <a:lnTo>
                  <a:pt x="71140" y="50883"/>
                </a:lnTo>
                <a:lnTo>
                  <a:pt x="71233" y="50809"/>
                </a:lnTo>
                <a:lnTo>
                  <a:pt x="71308" y="50697"/>
                </a:lnTo>
                <a:lnTo>
                  <a:pt x="71457" y="50455"/>
                </a:lnTo>
                <a:lnTo>
                  <a:pt x="71587" y="50213"/>
                </a:lnTo>
                <a:lnTo>
                  <a:pt x="71680" y="49971"/>
                </a:lnTo>
                <a:lnTo>
                  <a:pt x="71773" y="49748"/>
                </a:lnTo>
                <a:close/>
                <a:moveTo>
                  <a:pt x="7913" y="49524"/>
                </a:moveTo>
                <a:lnTo>
                  <a:pt x="7634" y="49766"/>
                </a:lnTo>
                <a:lnTo>
                  <a:pt x="7392" y="49971"/>
                </a:lnTo>
                <a:lnTo>
                  <a:pt x="7131" y="50194"/>
                </a:lnTo>
                <a:lnTo>
                  <a:pt x="6908" y="50436"/>
                </a:lnTo>
                <a:lnTo>
                  <a:pt x="6722" y="50660"/>
                </a:lnTo>
                <a:lnTo>
                  <a:pt x="6647" y="50753"/>
                </a:lnTo>
                <a:lnTo>
                  <a:pt x="6610" y="50846"/>
                </a:lnTo>
                <a:lnTo>
                  <a:pt x="6592" y="50920"/>
                </a:lnTo>
                <a:lnTo>
                  <a:pt x="6610" y="50958"/>
                </a:lnTo>
                <a:lnTo>
                  <a:pt x="6647" y="50976"/>
                </a:lnTo>
                <a:lnTo>
                  <a:pt x="6666" y="50995"/>
                </a:lnTo>
                <a:lnTo>
                  <a:pt x="6740" y="50976"/>
                </a:lnTo>
                <a:lnTo>
                  <a:pt x="6815" y="50920"/>
                </a:lnTo>
                <a:lnTo>
                  <a:pt x="6927" y="50846"/>
                </a:lnTo>
                <a:lnTo>
                  <a:pt x="7131" y="50623"/>
                </a:lnTo>
                <a:lnTo>
                  <a:pt x="7355" y="50343"/>
                </a:lnTo>
                <a:lnTo>
                  <a:pt x="7560" y="50045"/>
                </a:lnTo>
                <a:lnTo>
                  <a:pt x="7746" y="49785"/>
                </a:lnTo>
                <a:lnTo>
                  <a:pt x="7913" y="49524"/>
                </a:lnTo>
                <a:close/>
                <a:moveTo>
                  <a:pt x="25284" y="49505"/>
                </a:moveTo>
                <a:lnTo>
                  <a:pt x="25247" y="49524"/>
                </a:lnTo>
                <a:lnTo>
                  <a:pt x="24986" y="49785"/>
                </a:lnTo>
                <a:lnTo>
                  <a:pt x="24521" y="50232"/>
                </a:lnTo>
                <a:lnTo>
                  <a:pt x="24279" y="50474"/>
                </a:lnTo>
                <a:lnTo>
                  <a:pt x="24093" y="50678"/>
                </a:lnTo>
                <a:lnTo>
                  <a:pt x="23981" y="50846"/>
                </a:lnTo>
                <a:lnTo>
                  <a:pt x="23944" y="50920"/>
                </a:lnTo>
                <a:lnTo>
                  <a:pt x="23962" y="50958"/>
                </a:lnTo>
                <a:lnTo>
                  <a:pt x="23981" y="50976"/>
                </a:lnTo>
                <a:lnTo>
                  <a:pt x="24018" y="50995"/>
                </a:lnTo>
                <a:lnTo>
                  <a:pt x="24074" y="50976"/>
                </a:lnTo>
                <a:lnTo>
                  <a:pt x="24130" y="50958"/>
                </a:lnTo>
                <a:lnTo>
                  <a:pt x="24241" y="50883"/>
                </a:lnTo>
                <a:lnTo>
                  <a:pt x="24372" y="50772"/>
                </a:lnTo>
                <a:lnTo>
                  <a:pt x="24595" y="50548"/>
                </a:lnTo>
                <a:lnTo>
                  <a:pt x="24744" y="50399"/>
                </a:lnTo>
                <a:lnTo>
                  <a:pt x="24968" y="50139"/>
                </a:lnTo>
                <a:lnTo>
                  <a:pt x="25061" y="50008"/>
                </a:lnTo>
                <a:lnTo>
                  <a:pt x="25154" y="49878"/>
                </a:lnTo>
                <a:lnTo>
                  <a:pt x="25247" y="49803"/>
                </a:lnTo>
                <a:lnTo>
                  <a:pt x="25321" y="49729"/>
                </a:lnTo>
                <a:lnTo>
                  <a:pt x="25340" y="49654"/>
                </a:lnTo>
                <a:lnTo>
                  <a:pt x="25340" y="49561"/>
                </a:lnTo>
                <a:lnTo>
                  <a:pt x="25321" y="49524"/>
                </a:lnTo>
                <a:lnTo>
                  <a:pt x="25321" y="49505"/>
                </a:lnTo>
                <a:close/>
                <a:moveTo>
                  <a:pt x="69781" y="49505"/>
                </a:moveTo>
                <a:lnTo>
                  <a:pt x="69744" y="49524"/>
                </a:lnTo>
                <a:lnTo>
                  <a:pt x="69483" y="49785"/>
                </a:lnTo>
                <a:lnTo>
                  <a:pt x="69018" y="50232"/>
                </a:lnTo>
                <a:lnTo>
                  <a:pt x="68794" y="50474"/>
                </a:lnTo>
                <a:lnTo>
                  <a:pt x="68590" y="50678"/>
                </a:lnTo>
                <a:lnTo>
                  <a:pt x="68478" y="50846"/>
                </a:lnTo>
                <a:lnTo>
                  <a:pt x="68459" y="50920"/>
                </a:lnTo>
                <a:lnTo>
                  <a:pt x="68459" y="50958"/>
                </a:lnTo>
                <a:lnTo>
                  <a:pt x="68497" y="50976"/>
                </a:lnTo>
                <a:lnTo>
                  <a:pt x="68534" y="50995"/>
                </a:lnTo>
                <a:lnTo>
                  <a:pt x="68571" y="50976"/>
                </a:lnTo>
                <a:lnTo>
                  <a:pt x="68627" y="50958"/>
                </a:lnTo>
                <a:lnTo>
                  <a:pt x="68739" y="50883"/>
                </a:lnTo>
                <a:lnTo>
                  <a:pt x="68869" y="50772"/>
                </a:lnTo>
                <a:lnTo>
                  <a:pt x="69111" y="50548"/>
                </a:lnTo>
                <a:lnTo>
                  <a:pt x="69241" y="50399"/>
                </a:lnTo>
                <a:lnTo>
                  <a:pt x="69465" y="50139"/>
                </a:lnTo>
                <a:lnTo>
                  <a:pt x="69576" y="50008"/>
                </a:lnTo>
                <a:lnTo>
                  <a:pt x="69651" y="49878"/>
                </a:lnTo>
                <a:lnTo>
                  <a:pt x="69763" y="49803"/>
                </a:lnTo>
                <a:lnTo>
                  <a:pt x="69818" y="49729"/>
                </a:lnTo>
                <a:lnTo>
                  <a:pt x="69837" y="49654"/>
                </a:lnTo>
                <a:lnTo>
                  <a:pt x="69837" y="49561"/>
                </a:lnTo>
                <a:lnTo>
                  <a:pt x="69837" y="49524"/>
                </a:lnTo>
                <a:lnTo>
                  <a:pt x="69818" y="49505"/>
                </a:lnTo>
                <a:close/>
                <a:moveTo>
                  <a:pt x="54477" y="49561"/>
                </a:moveTo>
                <a:lnTo>
                  <a:pt x="54459" y="49580"/>
                </a:lnTo>
                <a:lnTo>
                  <a:pt x="54217" y="49822"/>
                </a:lnTo>
                <a:lnTo>
                  <a:pt x="53826" y="50269"/>
                </a:lnTo>
                <a:lnTo>
                  <a:pt x="53639" y="50511"/>
                </a:lnTo>
                <a:lnTo>
                  <a:pt x="53472" y="50734"/>
                </a:lnTo>
                <a:lnTo>
                  <a:pt x="53379" y="50883"/>
                </a:lnTo>
                <a:lnTo>
                  <a:pt x="53360" y="50939"/>
                </a:lnTo>
                <a:lnTo>
                  <a:pt x="53360" y="50976"/>
                </a:lnTo>
                <a:lnTo>
                  <a:pt x="53397" y="50995"/>
                </a:lnTo>
                <a:lnTo>
                  <a:pt x="53453" y="51014"/>
                </a:lnTo>
                <a:lnTo>
                  <a:pt x="53490" y="50995"/>
                </a:lnTo>
                <a:lnTo>
                  <a:pt x="53546" y="50976"/>
                </a:lnTo>
                <a:lnTo>
                  <a:pt x="53658" y="50920"/>
                </a:lnTo>
                <a:lnTo>
                  <a:pt x="53770" y="50809"/>
                </a:lnTo>
                <a:lnTo>
                  <a:pt x="53974" y="50604"/>
                </a:lnTo>
                <a:lnTo>
                  <a:pt x="54105" y="50436"/>
                </a:lnTo>
                <a:lnTo>
                  <a:pt x="54217" y="50232"/>
                </a:lnTo>
                <a:lnTo>
                  <a:pt x="54384" y="49915"/>
                </a:lnTo>
                <a:lnTo>
                  <a:pt x="54440" y="49766"/>
                </a:lnTo>
                <a:lnTo>
                  <a:pt x="54496" y="49636"/>
                </a:lnTo>
                <a:lnTo>
                  <a:pt x="54496" y="49580"/>
                </a:lnTo>
                <a:lnTo>
                  <a:pt x="54477" y="49561"/>
                </a:lnTo>
                <a:close/>
                <a:moveTo>
                  <a:pt x="40439" y="49487"/>
                </a:moveTo>
                <a:lnTo>
                  <a:pt x="40402" y="49524"/>
                </a:lnTo>
                <a:lnTo>
                  <a:pt x="40160" y="49766"/>
                </a:lnTo>
                <a:lnTo>
                  <a:pt x="39694" y="50250"/>
                </a:lnTo>
                <a:lnTo>
                  <a:pt x="39471" y="50511"/>
                </a:lnTo>
                <a:lnTo>
                  <a:pt x="39285" y="50753"/>
                </a:lnTo>
                <a:lnTo>
                  <a:pt x="39173" y="50939"/>
                </a:lnTo>
                <a:lnTo>
                  <a:pt x="39155" y="50995"/>
                </a:lnTo>
                <a:lnTo>
                  <a:pt x="39173" y="51032"/>
                </a:lnTo>
                <a:lnTo>
                  <a:pt x="39266" y="51032"/>
                </a:lnTo>
                <a:lnTo>
                  <a:pt x="39322" y="51014"/>
                </a:lnTo>
                <a:lnTo>
                  <a:pt x="39378" y="50976"/>
                </a:lnTo>
                <a:lnTo>
                  <a:pt x="39490" y="50865"/>
                </a:lnTo>
                <a:lnTo>
                  <a:pt x="39620" y="50734"/>
                </a:lnTo>
                <a:lnTo>
                  <a:pt x="39843" y="50455"/>
                </a:lnTo>
                <a:lnTo>
                  <a:pt x="39992" y="50269"/>
                </a:lnTo>
                <a:lnTo>
                  <a:pt x="40290" y="49952"/>
                </a:lnTo>
                <a:lnTo>
                  <a:pt x="40458" y="49766"/>
                </a:lnTo>
                <a:lnTo>
                  <a:pt x="40495" y="49692"/>
                </a:lnTo>
                <a:lnTo>
                  <a:pt x="40514" y="49636"/>
                </a:lnTo>
                <a:lnTo>
                  <a:pt x="40514" y="49580"/>
                </a:lnTo>
                <a:lnTo>
                  <a:pt x="40495" y="49524"/>
                </a:lnTo>
                <a:lnTo>
                  <a:pt x="40495" y="49487"/>
                </a:lnTo>
                <a:close/>
                <a:moveTo>
                  <a:pt x="84936" y="49487"/>
                </a:moveTo>
                <a:lnTo>
                  <a:pt x="84899" y="49524"/>
                </a:lnTo>
                <a:lnTo>
                  <a:pt x="84657" y="49766"/>
                </a:lnTo>
                <a:lnTo>
                  <a:pt x="84192" y="50250"/>
                </a:lnTo>
                <a:lnTo>
                  <a:pt x="83968" y="50511"/>
                </a:lnTo>
                <a:lnTo>
                  <a:pt x="83782" y="50753"/>
                </a:lnTo>
                <a:lnTo>
                  <a:pt x="83689" y="50939"/>
                </a:lnTo>
                <a:lnTo>
                  <a:pt x="83670" y="50995"/>
                </a:lnTo>
                <a:lnTo>
                  <a:pt x="83670" y="51032"/>
                </a:lnTo>
                <a:lnTo>
                  <a:pt x="83763" y="51032"/>
                </a:lnTo>
                <a:lnTo>
                  <a:pt x="83819" y="51014"/>
                </a:lnTo>
                <a:lnTo>
                  <a:pt x="83875" y="50976"/>
                </a:lnTo>
                <a:lnTo>
                  <a:pt x="83987" y="50865"/>
                </a:lnTo>
                <a:lnTo>
                  <a:pt x="84117" y="50734"/>
                </a:lnTo>
                <a:lnTo>
                  <a:pt x="84341" y="50455"/>
                </a:lnTo>
                <a:lnTo>
                  <a:pt x="84490" y="50269"/>
                </a:lnTo>
                <a:lnTo>
                  <a:pt x="84787" y="49952"/>
                </a:lnTo>
                <a:lnTo>
                  <a:pt x="84955" y="49766"/>
                </a:lnTo>
                <a:lnTo>
                  <a:pt x="85011" y="49692"/>
                </a:lnTo>
                <a:lnTo>
                  <a:pt x="85011" y="49636"/>
                </a:lnTo>
                <a:lnTo>
                  <a:pt x="85011" y="49580"/>
                </a:lnTo>
                <a:lnTo>
                  <a:pt x="85011" y="49524"/>
                </a:lnTo>
                <a:lnTo>
                  <a:pt x="84992" y="49487"/>
                </a:lnTo>
                <a:close/>
                <a:moveTo>
                  <a:pt x="26383" y="49673"/>
                </a:moveTo>
                <a:lnTo>
                  <a:pt x="26271" y="49748"/>
                </a:lnTo>
                <a:lnTo>
                  <a:pt x="26085" y="49878"/>
                </a:lnTo>
                <a:lnTo>
                  <a:pt x="25619" y="50287"/>
                </a:lnTo>
                <a:lnTo>
                  <a:pt x="25377" y="50511"/>
                </a:lnTo>
                <a:lnTo>
                  <a:pt x="25172" y="50716"/>
                </a:lnTo>
                <a:lnTo>
                  <a:pt x="25042" y="50865"/>
                </a:lnTo>
                <a:lnTo>
                  <a:pt x="25023" y="50920"/>
                </a:lnTo>
                <a:lnTo>
                  <a:pt x="25023" y="50958"/>
                </a:lnTo>
                <a:lnTo>
                  <a:pt x="25042" y="50995"/>
                </a:lnTo>
                <a:lnTo>
                  <a:pt x="25079" y="51032"/>
                </a:lnTo>
                <a:lnTo>
                  <a:pt x="25117" y="51051"/>
                </a:lnTo>
                <a:lnTo>
                  <a:pt x="25154" y="51051"/>
                </a:lnTo>
                <a:lnTo>
                  <a:pt x="25265" y="51014"/>
                </a:lnTo>
                <a:lnTo>
                  <a:pt x="25359" y="50958"/>
                </a:lnTo>
                <a:lnTo>
                  <a:pt x="25489" y="50865"/>
                </a:lnTo>
                <a:lnTo>
                  <a:pt x="25601" y="50753"/>
                </a:lnTo>
                <a:lnTo>
                  <a:pt x="25861" y="50474"/>
                </a:lnTo>
                <a:lnTo>
                  <a:pt x="26085" y="50176"/>
                </a:lnTo>
                <a:lnTo>
                  <a:pt x="26271" y="49915"/>
                </a:lnTo>
                <a:lnTo>
                  <a:pt x="26383" y="49729"/>
                </a:lnTo>
                <a:lnTo>
                  <a:pt x="26401" y="49673"/>
                </a:lnTo>
                <a:close/>
                <a:moveTo>
                  <a:pt x="46955" y="49692"/>
                </a:moveTo>
                <a:lnTo>
                  <a:pt x="46565" y="50139"/>
                </a:lnTo>
                <a:lnTo>
                  <a:pt x="46360" y="50343"/>
                </a:lnTo>
                <a:lnTo>
                  <a:pt x="46155" y="50548"/>
                </a:lnTo>
                <a:lnTo>
                  <a:pt x="45987" y="50697"/>
                </a:lnTo>
                <a:lnTo>
                  <a:pt x="45783" y="50865"/>
                </a:lnTo>
                <a:lnTo>
                  <a:pt x="45727" y="50958"/>
                </a:lnTo>
                <a:lnTo>
                  <a:pt x="45708" y="50995"/>
                </a:lnTo>
                <a:lnTo>
                  <a:pt x="45708" y="51014"/>
                </a:lnTo>
                <a:lnTo>
                  <a:pt x="45727" y="51051"/>
                </a:lnTo>
                <a:lnTo>
                  <a:pt x="45913" y="51051"/>
                </a:lnTo>
                <a:lnTo>
                  <a:pt x="46025" y="51032"/>
                </a:lnTo>
                <a:lnTo>
                  <a:pt x="46136" y="50976"/>
                </a:lnTo>
                <a:lnTo>
                  <a:pt x="46229" y="50920"/>
                </a:lnTo>
                <a:lnTo>
                  <a:pt x="46304" y="50846"/>
                </a:lnTo>
                <a:lnTo>
                  <a:pt x="46397" y="50753"/>
                </a:lnTo>
                <a:lnTo>
                  <a:pt x="46471" y="50641"/>
                </a:lnTo>
                <a:lnTo>
                  <a:pt x="46602" y="50436"/>
                </a:lnTo>
                <a:lnTo>
                  <a:pt x="46713" y="50194"/>
                </a:lnTo>
                <a:lnTo>
                  <a:pt x="46807" y="49990"/>
                </a:lnTo>
                <a:lnTo>
                  <a:pt x="46881" y="49803"/>
                </a:lnTo>
                <a:lnTo>
                  <a:pt x="46955" y="49692"/>
                </a:lnTo>
                <a:close/>
                <a:moveTo>
                  <a:pt x="59988" y="49766"/>
                </a:moveTo>
                <a:lnTo>
                  <a:pt x="59727" y="49971"/>
                </a:lnTo>
                <a:lnTo>
                  <a:pt x="59262" y="50362"/>
                </a:lnTo>
                <a:lnTo>
                  <a:pt x="59039" y="50585"/>
                </a:lnTo>
                <a:lnTo>
                  <a:pt x="58852" y="50772"/>
                </a:lnTo>
                <a:lnTo>
                  <a:pt x="58797" y="50865"/>
                </a:lnTo>
                <a:lnTo>
                  <a:pt x="58741" y="50939"/>
                </a:lnTo>
                <a:lnTo>
                  <a:pt x="58741" y="50995"/>
                </a:lnTo>
                <a:lnTo>
                  <a:pt x="58741" y="51032"/>
                </a:lnTo>
                <a:lnTo>
                  <a:pt x="58797" y="51051"/>
                </a:lnTo>
                <a:lnTo>
                  <a:pt x="58871" y="51051"/>
                </a:lnTo>
                <a:lnTo>
                  <a:pt x="58946" y="51014"/>
                </a:lnTo>
                <a:lnTo>
                  <a:pt x="59039" y="50939"/>
                </a:lnTo>
                <a:lnTo>
                  <a:pt x="59225" y="50734"/>
                </a:lnTo>
                <a:lnTo>
                  <a:pt x="59430" y="50492"/>
                </a:lnTo>
                <a:lnTo>
                  <a:pt x="59802" y="50008"/>
                </a:lnTo>
                <a:lnTo>
                  <a:pt x="59988" y="49766"/>
                </a:lnTo>
                <a:close/>
                <a:moveTo>
                  <a:pt x="70898" y="49673"/>
                </a:moveTo>
                <a:lnTo>
                  <a:pt x="70787" y="49748"/>
                </a:lnTo>
                <a:lnTo>
                  <a:pt x="70600" y="49878"/>
                </a:lnTo>
                <a:lnTo>
                  <a:pt x="70116" y="50287"/>
                </a:lnTo>
                <a:lnTo>
                  <a:pt x="69874" y="50511"/>
                </a:lnTo>
                <a:lnTo>
                  <a:pt x="69688" y="50716"/>
                </a:lnTo>
                <a:lnTo>
                  <a:pt x="69558" y="50865"/>
                </a:lnTo>
                <a:lnTo>
                  <a:pt x="69521" y="50920"/>
                </a:lnTo>
                <a:lnTo>
                  <a:pt x="69521" y="50958"/>
                </a:lnTo>
                <a:lnTo>
                  <a:pt x="69558" y="50995"/>
                </a:lnTo>
                <a:lnTo>
                  <a:pt x="69576" y="51032"/>
                </a:lnTo>
                <a:lnTo>
                  <a:pt x="69632" y="51051"/>
                </a:lnTo>
                <a:lnTo>
                  <a:pt x="69670" y="51051"/>
                </a:lnTo>
                <a:lnTo>
                  <a:pt x="69763" y="51014"/>
                </a:lnTo>
                <a:lnTo>
                  <a:pt x="69874" y="50958"/>
                </a:lnTo>
                <a:lnTo>
                  <a:pt x="69986" y="50865"/>
                </a:lnTo>
                <a:lnTo>
                  <a:pt x="70116" y="50753"/>
                </a:lnTo>
                <a:lnTo>
                  <a:pt x="70358" y="50474"/>
                </a:lnTo>
                <a:lnTo>
                  <a:pt x="70582" y="50176"/>
                </a:lnTo>
                <a:lnTo>
                  <a:pt x="70768" y="49915"/>
                </a:lnTo>
                <a:lnTo>
                  <a:pt x="70880" y="49729"/>
                </a:lnTo>
                <a:lnTo>
                  <a:pt x="70898" y="49673"/>
                </a:lnTo>
                <a:close/>
                <a:moveTo>
                  <a:pt x="91453" y="49692"/>
                </a:moveTo>
                <a:lnTo>
                  <a:pt x="91080" y="50139"/>
                </a:lnTo>
                <a:lnTo>
                  <a:pt x="90876" y="50343"/>
                </a:lnTo>
                <a:lnTo>
                  <a:pt x="90652" y="50548"/>
                </a:lnTo>
                <a:lnTo>
                  <a:pt x="90485" y="50697"/>
                </a:lnTo>
                <a:lnTo>
                  <a:pt x="90298" y="50865"/>
                </a:lnTo>
                <a:lnTo>
                  <a:pt x="90224" y="50958"/>
                </a:lnTo>
                <a:lnTo>
                  <a:pt x="90224" y="50995"/>
                </a:lnTo>
                <a:lnTo>
                  <a:pt x="90224" y="51014"/>
                </a:lnTo>
                <a:lnTo>
                  <a:pt x="90242" y="51051"/>
                </a:lnTo>
                <a:lnTo>
                  <a:pt x="90410" y="51051"/>
                </a:lnTo>
                <a:lnTo>
                  <a:pt x="90522" y="51032"/>
                </a:lnTo>
                <a:lnTo>
                  <a:pt x="90633" y="50976"/>
                </a:lnTo>
                <a:lnTo>
                  <a:pt x="90727" y="50920"/>
                </a:lnTo>
                <a:lnTo>
                  <a:pt x="90820" y="50846"/>
                </a:lnTo>
                <a:lnTo>
                  <a:pt x="90894" y="50753"/>
                </a:lnTo>
                <a:lnTo>
                  <a:pt x="90969" y="50641"/>
                </a:lnTo>
                <a:lnTo>
                  <a:pt x="91099" y="50436"/>
                </a:lnTo>
                <a:lnTo>
                  <a:pt x="91211" y="50194"/>
                </a:lnTo>
                <a:lnTo>
                  <a:pt x="91304" y="49990"/>
                </a:lnTo>
                <a:lnTo>
                  <a:pt x="91378" y="49803"/>
                </a:lnTo>
                <a:lnTo>
                  <a:pt x="91453" y="49692"/>
                </a:lnTo>
                <a:close/>
                <a:moveTo>
                  <a:pt x="52317" y="49692"/>
                </a:moveTo>
                <a:lnTo>
                  <a:pt x="52094" y="49915"/>
                </a:lnTo>
                <a:lnTo>
                  <a:pt x="51703" y="50362"/>
                </a:lnTo>
                <a:lnTo>
                  <a:pt x="51498" y="50585"/>
                </a:lnTo>
                <a:lnTo>
                  <a:pt x="51331" y="50790"/>
                </a:lnTo>
                <a:lnTo>
                  <a:pt x="51219" y="50939"/>
                </a:lnTo>
                <a:lnTo>
                  <a:pt x="51200" y="50995"/>
                </a:lnTo>
                <a:lnTo>
                  <a:pt x="51219" y="51014"/>
                </a:lnTo>
                <a:lnTo>
                  <a:pt x="51293" y="51069"/>
                </a:lnTo>
                <a:lnTo>
                  <a:pt x="51368" y="51069"/>
                </a:lnTo>
                <a:lnTo>
                  <a:pt x="51442" y="51032"/>
                </a:lnTo>
                <a:lnTo>
                  <a:pt x="51536" y="50958"/>
                </a:lnTo>
                <a:lnTo>
                  <a:pt x="51629" y="50865"/>
                </a:lnTo>
                <a:lnTo>
                  <a:pt x="51722" y="50772"/>
                </a:lnTo>
                <a:lnTo>
                  <a:pt x="51889" y="50511"/>
                </a:lnTo>
                <a:lnTo>
                  <a:pt x="52057" y="50232"/>
                </a:lnTo>
                <a:lnTo>
                  <a:pt x="52187" y="49971"/>
                </a:lnTo>
                <a:lnTo>
                  <a:pt x="52317" y="49692"/>
                </a:lnTo>
                <a:close/>
                <a:moveTo>
                  <a:pt x="28505" y="49599"/>
                </a:moveTo>
                <a:lnTo>
                  <a:pt x="28449" y="49654"/>
                </a:lnTo>
                <a:lnTo>
                  <a:pt x="27779" y="50362"/>
                </a:lnTo>
                <a:lnTo>
                  <a:pt x="27574" y="50585"/>
                </a:lnTo>
                <a:lnTo>
                  <a:pt x="27388" y="50809"/>
                </a:lnTo>
                <a:lnTo>
                  <a:pt x="27276" y="50976"/>
                </a:lnTo>
                <a:lnTo>
                  <a:pt x="27258" y="51032"/>
                </a:lnTo>
                <a:lnTo>
                  <a:pt x="27258" y="51069"/>
                </a:lnTo>
                <a:lnTo>
                  <a:pt x="27295" y="51088"/>
                </a:lnTo>
                <a:lnTo>
                  <a:pt x="27388" y="51088"/>
                </a:lnTo>
                <a:lnTo>
                  <a:pt x="27444" y="51051"/>
                </a:lnTo>
                <a:lnTo>
                  <a:pt x="27574" y="50958"/>
                </a:lnTo>
                <a:lnTo>
                  <a:pt x="27723" y="50827"/>
                </a:lnTo>
                <a:lnTo>
                  <a:pt x="27984" y="50567"/>
                </a:lnTo>
                <a:lnTo>
                  <a:pt x="28114" y="50399"/>
                </a:lnTo>
                <a:lnTo>
                  <a:pt x="28319" y="50157"/>
                </a:lnTo>
                <a:lnTo>
                  <a:pt x="28412" y="50008"/>
                </a:lnTo>
                <a:lnTo>
                  <a:pt x="28449" y="49952"/>
                </a:lnTo>
                <a:lnTo>
                  <a:pt x="28468" y="49878"/>
                </a:lnTo>
                <a:lnTo>
                  <a:pt x="28468" y="49896"/>
                </a:lnTo>
                <a:lnTo>
                  <a:pt x="28486" y="49878"/>
                </a:lnTo>
                <a:lnTo>
                  <a:pt x="28524" y="49729"/>
                </a:lnTo>
                <a:lnTo>
                  <a:pt x="28524" y="49654"/>
                </a:lnTo>
                <a:lnTo>
                  <a:pt x="28524" y="49617"/>
                </a:lnTo>
                <a:lnTo>
                  <a:pt x="28524" y="49599"/>
                </a:lnTo>
                <a:close/>
                <a:moveTo>
                  <a:pt x="56879" y="49934"/>
                </a:moveTo>
                <a:lnTo>
                  <a:pt x="56804" y="49952"/>
                </a:lnTo>
                <a:lnTo>
                  <a:pt x="56674" y="49990"/>
                </a:lnTo>
                <a:lnTo>
                  <a:pt x="56432" y="50120"/>
                </a:lnTo>
                <a:lnTo>
                  <a:pt x="56283" y="50194"/>
                </a:lnTo>
                <a:lnTo>
                  <a:pt x="56060" y="50362"/>
                </a:lnTo>
                <a:lnTo>
                  <a:pt x="55762" y="50567"/>
                </a:lnTo>
                <a:lnTo>
                  <a:pt x="55613" y="50697"/>
                </a:lnTo>
                <a:lnTo>
                  <a:pt x="55483" y="50809"/>
                </a:lnTo>
                <a:lnTo>
                  <a:pt x="55389" y="50920"/>
                </a:lnTo>
                <a:lnTo>
                  <a:pt x="55371" y="50976"/>
                </a:lnTo>
                <a:lnTo>
                  <a:pt x="55371" y="51014"/>
                </a:lnTo>
                <a:lnTo>
                  <a:pt x="55389" y="51069"/>
                </a:lnTo>
                <a:lnTo>
                  <a:pt x="55427" y="51088"/>
                </a:lnTo>
                <a:lnTo>
                  <a:pt x="55501" y="51088"/>
                </a:lnTo>
                <a:lnTo>
                  <a:pt x="55576" y="51051"/>
                </a:lnTo>
                <a:lnTo>
                  <a:pt x="55799" y="50902"/>
                </a:lnTo>
                <a:lnTo>
                  <a:pt x="56060" y="50716"/>
                </a:lnTo>
                <a:lnTo>
                  <a:pt x="56339" y="50492"/>
                </a:lnTo>
                <a:lnTo>
                  <a:pt x="56581" y="50287"/>
                </a:lnTo>
                <a:lnTo>
                  <a:pt x="56879" y="50008"/>
                </a:lnTo>
                <a:lnTo>
                  <a:pt x="56916" y="49934"/>
                </a:lnTo>
                <a:close/>
                <a:moveTo>
                  <a:pt x="73002" y="49599"/>
                </a:moveTo>
                <a:lnTo>
                  <a:pt x="72946" y="49654"/>
                </a:lnTo>
                <a:lnTo>
                  <a:pt x="72276" y="50362"/>
                </a:lnTo>
                <a:lnTo>
                  <a:pt x="72071" y="50585"/>
                </a:lnTo>
                <a:lnTo>
                  <a:pt x="71885" y="50809"/>
                </a:lnTo>
                <a:lnTo>
                  <a:pt x="71773" y="50976"/>
                </a:lnTo>
                <a:lnTo>
                  <a:pt x="71755" y="51032"/>
                </a:lnTo>
                <a:lnTo>
                  <a:pt x="71755" y="51069"/>
                </a:lnTo>
                <a:lnTo>
                  <a:pt x="71792" y="51088"/>
                </a:lnTo>
                <a:lnTo>
                  <a:pt x="71885" y="51088"/>
                </a:lnTo>
                <a:lnTo>
                  <a:pt x="71960" y="51051"/>
                </a:lnTo>
                <a:lnTo>
                  <a:pt x="72090" y="50958"/>
                </a:lnTo>
                <a:lnTo>
                  <a:pt x="72220" y="50827"/>
                </a:lnTo>
                <a:lnTo>
                  <a:pt x="72481" y="50567"/>
                </a:lnTo>
                <a:lnTo>
                  <a:pt x="72611" y="50399"/>
                </a:lnTo>
                <a:lnTo>
                  <a:pt x="72816" y="50157"/>
                </a:lnTo>
                <a:lnTo>
                  <a:pt x="72928" y="50008"/>
                </a:lnTo>
                <a:lnTo>
                  <a:pt x="72946" y="49952"/>
                </a:lnTo>
                <a:lnTo>
                  <a:pt x="72984" y="49878"/>
                </a:lnTo>
                <a:lnTo>
                  <a:pt x="73021" y="49729"/>
                </a:lnTo>
                <a:lnTo>
                  <a:pt x="73039" y="49654"/>
                </a:lnTo>
                <a:lnTo>
                  <a:pt x="73039" y="49617"/>
                </a:lnTo>
                <a:lnTo>
                  <a:pt x="73021" y="49599"/>
                </a:lnTo>
                <a:close/>
                <a:moveTo>
                  <a:pt x="14486" y="49505"/>
                </a:moveTo>
                <a:lnTo>
                  <a:pt x="14411" y="49543"/>
                </a:lnTo>
                <a:lnTo>
                  <a:pt x="14095" y="49822"/>
                </a:lnTo>
                <a:lnTo>
                  <a:pt x="13834" y="50045"/>
                </a:lnTo>
                <a:lnTo>
                  <a:pt x="13573" y="50306"/>
                </a:lnTo>
                <a:lnTo>
                  <a:pt x="13331" y="50567"/>
                </a:lnTo>
                <a:lnTo>
                  <a:pt x="13145" y="50809"/>
                </a:lnTo>
                <a:lnTo>
                  <a:pt x="13071" y="50902"/>
                </a:lnTo>
                <a:lnTo>
                  <a:pt x="13033" y="50995"/>
                </a:lnTo>
                <a:lnTo>
                  <a:pt x="13033" y="51069"/>
                </a:lnTo>
                <a:lnTo>
                  <a:pt x="13052" y="51107"/>
                </a:lnTo>
                <a:lnTo>
                  <a:pt x="13071" y="51125"/>
                </a:lnTo>
                <a:lnTo>
                  <a:pt x="13108" y="51144"/>
                </a:lnTo>
                <a:lnTo>
                  <a:pt x="13164" y="51144"/>
                </a:lnTo>
                <a:lnTo>
                  <a:pt x="13201" y="51125"/>
                </a:lnTo>
                <a:lnTo>
                  <a:pt x="13257" y="51088"/>
                </a:lnTo>
                <a:lnTo>
                  <a:pt x="13369" y="50995"/>
                </a:lnTo>
                <a:lnTo>
                  <a:pt x="13480" y="50883"/>
                </a:lnTo>
                <a:lnTo>
                  <a:pt x="13685" y="50604"/>
                </a:lnTo>
                <a:lnTo>
                  <a:pt x="13815" y="50436"/>
                </a:lnTo>
                <a:lnTo>
                  <a:pt x="13927" y="50306"/>
                </a:lnTo>
                <a:lnTo>
                  <a:pt x="14057" y="50194"/>
                </a:lnTo>
                <a:lnTo>
                  <a:pt x="14169" y="50064"/>
                </a:lnTo>
                <a:lnTo>
                  <a:pt x="14281" y="49934"/>
                </a:lnTo>
                <a:lnTo>
                  <a:pt x="14244" y="50008"/>
                </a:lnTo>
                <a:lnTo>
                  <a:pt x="14392" y="49785"/>
                </a:lnTo>
                <a:lnTo>
                  <a:pt x="14467" y="49654"/>
                </a:lnTo>
                <a:lnTo>
                  <a:pt x="14523" y="49543"/>
                </a:lnTo>
                <a:lnTo>
                  <a:pt x="14523" y="49524"/>
                </a:lnTo>
                <a:lnTo>
                  <a:pt x="14523" y="49505"/>
                </a:lnTo>
                <a:close/>
                <a:moveTo>
                  <a:pt x="33997" y="49692"/>
                </a:moveTo>
                <a:lnTo>
                  <a:pt x="33941" y="49729"/>
                </a:lnTo>
                <a:lnTo>
                  <a:pt x="33644" y="49971"/>
                </a:lnTo>
                <a:lnTo>
                  <a:pt x="33160" y="50381"/>
                </a:lnTo>
                <a:lnTo>
                  <a:pt x="32917" y="50604"/>
                </a:lnTo>
                <a:lnTo>
                  <a:pt x="32731" y="50827"/>
                </a:lnTo>
                <a:lnTo>
                  <a:pt x="32675" y="50920"/>
                </a:lnTo>
                <a:lnTo>
                  <a:pt x="32620" y="50995"/>
                </a:lnTo>
                <a:lnTo>
                  <a:pt x="32601" y="51069"/>
                </a:lnTo>
                <a:lnTo>
                  <a:pt x="32620" y="51107"/>
                </a:lnTo>
                <a:lnTo>
                  <a:pt x="32657" y="51144"/>
                </a:lnTo>
                <a:lnTo>
                  <a:pt x="32731" y="51144"/>
                </a:lnTo>
                <a:lnTo>
                  <a:pt x="32787" y="51125"/>
                </a:lnTo>
                <a:lnTo>
                  <a:pt x="32917" y="51051"/>
                </a:lnTo>
                <a:lnTo>
                  <a:pt x="33048" y="50958"/>
                </a:lnTo>
                <a:lnTo>
                  <a:pt x="33271" y="50734"/>
                </a:lnTo>
                <a:lnTo>
                  <a:pt x="33420" y="50585"/>
                </a:lnTo>
                <a:lnTo>
                  <a:pt x="33644" y="50362"/>
                </a:lnTo>
                <a:lnTo>
                  <a:pt x="33774" y="50232"/>
                </a:lnTo>
                <a:lnTo>
                  <a:pt x="33867" y="50101"/>
                </a:lnTo>
                <a:lnTo>
                  <a:pt x="33811" y="50194"/>
                </a:lnTo>
                <a:lnTo>
                  <a:pt x="33811" y="50194"/>
                </a:lnTo>
                <a:lnTo>
                  <a:pt x="33941" y="49990"/>
                </a:lnTo>
                <a:lnTo>
                  <a:pt x="33997" y="49841"/>
                </a:lnTo>
                <a:lnTo>
                  <a:pt x="34035" y="49729"/>
                </a:lnTo>
                <a:lnTo>
                  <a:pt x="34035" y="49692"/>
                </a:lnTo>
                <a:close/>
                <a:moveTo>
                  <a:pt x="78494" y="49692"/>
                </a:moveTo>
                <a:lnTo>
                  <a:pt x="78439" y="49729"/>
                </a:lnTo>
                <a:lnTo>
                  <a:pt x="78141" y="49971"/>
                </a:lnTo>
                <a:lnTo>
                  <a:pt x="77657" y="50381"/>
                </a:lnTo>
                <a:lnTo>
                  <a:pt x="77433" y="50604"/>
                </a:lnTo>
                <a:lnTo>
                  <a:pt x="77247" y="50827"/>
                </a:lnTo>
                <a:lnTo>
                  <a:pt x="77173" y="50920"/>
                </a:lnTo>
                <a:lnTo>
                  <a:pt x="77117" y="50995"/>
                </a:lnTo>
                <a:lnTo>
                  <a:pt x="77117" y="51069"/>
                </a:lnTo>
                <a:lnTo>
                  <a:pt x="77117" y="51107"/>
                </a:lnTo>
                <a:lnTo>
                  <a:pt x="77154" y="51144"/>
                </a:lnTo>
                <a:lnTo>
                  <a:pt x="77247" y="51144"/>
                </a:lnTo>
                <a:lnTo>
                  <a:pt x="77303" y="51125"/>
                </a:lnTo>
                <a:lnTo>
                  <a:pt x="77415" y="51051"/>
                </a:lnTo>
                <a:lnTo>
                  <a:pt x="77545" y="50958"/>
                </a:lnTo>
                <a:lnTo>
                  <a:pt x="77787" y="50734"/>
                </a:lnTo>
                <a:lnTo>
                  <a:pt x="77917" y="50585"/>
                </a:lnTo>
                <a:lnTo>
                  <a:pt x="78159" y="50362"/>
                </a:lnTo>
                <a:lnTo>
                  <a:pt x="78271" y="50232"/>
                </a:lnTo>
                <a:lnTo>
                  <a:pt x="78364" y="50101"/>
                </a:lnTo>
                <a:lnTo>
                  <a:pt x="78308" y="50194"/>
                </a:lnTo>
                <a:lnTo>
                  <a:pt x="78439" y="49990"/>
                </a:lnTo>
                <a:lnTo>
                  <a:pt x="78494" y="49841"/>
                </a:lnTo>
                <a:lnTo>
                  <a:pt x="78550" y="49729"/>
                </a:lnTo>
                <a:lnTo>
                  <a:pt x="78550" y="49692"/>
                </a:lnTo>
                <a:close/>
                <a:moveTo>
                  <a:pt x="42506" y="49617"/>
                </a:moveTo>
                <a:lnTo>
                  <a:pt x="42301" y="49841"/>
                </a:lnTo>
                <a:lnTo>
                  <a:pt x="42115" y="50083"/>
                </a:lnTo>
                <a:lnTo>
                  <a:pt x="41742" y="50585"/>
                </a:lnTo>
                <a:lnTo>
                  <a:pt x="41649" y="50697"/>
                </a:lnTo>
                <a:lnTo>
                  <a:pt x="41575" y="50809"/>
                </a:lnTo>
                <a:lnTo>
                  <a:pt x="41500" y="50920"/>
                </a:lnTo>
                <a:lnTo>
                  <a:pt x="41445" y="51032"/>
                </a:lnTo>
                <a:lnTo>
                  <a:pt x="41445" y="51088"/>
                </a:lnTo>
                <a:lnTo>
                  <a:pt x="41445" y="51125"/>
                </a:lnTo>
                <a:lnTo>
                  <a:pt x="41463" y="51163"/>
                </a:lnTo>
                <a:lnTo>
                  <a:pt x="41482" y="51181"/>
                </a:lnTo>
                <a:lnTo>
                  <a:pt x="41538" y="51200"/>
                </a:lnTo>
                <a:lnTo>
                  <a:pt x="41612" y="51200"/>
                </a:lnTo>
                <a:lnTo>
                  <a:pt x="41705" y="51163"/>
                </a:lnTo>
                <a:lnTo>
                  <a:pt x="41780" y="51107"/>
                </a:lnTo>
                <a:lnTo>
                  <a:pt x="41854" y="51032"/>
                </a:lnTo>
                <a:lnTo>
                  <a:pt x="41929" y="50939"/>
                </a:lnTo>
                <a:lnTo>
                  <a:pt x="42078" y="50697"/>
                </a:lnTo>
                <a:lnTo>
                  <a:pt x="42208" y="50418"/>
                </a:lnTo>
                <a:lnTo>
                  <a:pt x="42394" y="49896"/>
                </a:lnTo>
                <a:lnTo>
                  <a:pt x="42469" y="49710"/>
                </a:lnTo>
                <a:lnTo>
                  <a:pt x="42506" y="49617"/>
                </a:lnTo>
                <a:close/>
                <a:moveTo>
                  <a:pt x="87003" y="49617"/>
                </a:moveTo>
                <a:lnTo>
                  <a:pt x="86798" y="49841"/>
                </a:lnTo>
                <a:lnTo>
                  <a:pt x="86612" y="50083"/>
                </a:lnTo>
                <a:lnTo>
                  <a:pt x="86240" y="50585"/>
                </a:lnTo>
                <a:lnTo>
                  <a:pt x="86147" y="50697"/>
                </a:lnTo>
                <a:lnTo>
                  <a:pt x="86072" y="50809"/>
                </a:lnTo>
                <a:lnTo>
                  <a:pt x="85998" y="50920"/>
                </a:lnTo>
                <a:lnTo>
                  <a:pt x="85960" y="51032"/>
                </a:lnTo>
                <a:lnTo>
                  <a:pt x="85942" y="51088"/>
                </a:lnTo>
                <a:lnTo>
                  <a:pt x="85942" y="51125"/>
                </a:lnTo>
                <a:lnTo>
                  <a:pt x="85960" y="51163"/>
                </a:lnTo>
                <a:lnTo>
                  <a:pt x="85998" y="51181"/>
                </a:lnTo>
                <a:lnTo>
                  <a:pt x="86035" y="51200"/>
                </a:lnTo>
                <a:lnTo>
                  <a:pt x="86109" y="51200"/>
                </a:lnTo>
                <a:lnTo>
                  <a:pt x="86202" y="51163"/>
                </a:lnTo>
                <a:lnTo>
                  <a:pt x="86277" y="51107"/>
                </a:lnTo>
                <a:lnTo>
                  <a:pt x="86370" y="51032"/>
                </a:lnTo>
                <a:lnTo>
                  <a:pt x="86444" y="50939"/>
                </a:lnTo>
                <a:lnTo>
                  <a:pt x="86575" y="50697"/>
                </a:lnTo>
                <a:lnTo>
                  <a:pt x="86705" y="50418"/>
                </a:lnTo>
                <a:lnTo>
                  <a:pt x="86891" y="49896"/>
                </a:lnTo>
                <a:lnTo>
                  <a:pt x="86966" y="49710"/>
                </a:lnTo>
                <a:lnTo>
                  <a:pt x="87003" y="49617"/>
                </a:lnTo>
                <a:close/>
              </a:path>
            </a:pathLst>
          </a:custGeom>
          <a:solidFill>
            <a:srgbClr val="F0C3A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1187067" y="274633"/>
            <a:ext cx="98180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400"/>
              <a:buNone/>
              <a:defRPr>
                <a:solidFill>
                  <a:srgbClr val="F0C3A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400"/>
              <a:buNone/>
              <a:defRPr>
                <a:solidFill>
                  <a:srgbClr val="F0C3A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400"/>
              <a:buNone/>
              <a:defRPr>
                <a:solidFill>
                  <a:srgbClr val="F0C3A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400"/>
              <a:buNone/>
              <a:defRPr>
                <a:solidFill>
                  <a:srgbClr val="F0C3A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400"/>
              <a:buNone/>
              <a:defRPr>
                <a:solidFill>
                  <a:srgbClr val="F0C3A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400"/>
              <a:buNone/>
              <a:defRPr>
                <a:solidFill>
                  <a:srgbClr val="F0C3A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400"/>
              <a:buNone/>
              <a:defRPr>
                <a:solidFill>
                  <a:srgbClr val="F0C3A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400"/>
              <a:buNone/>
              <a:defRPr>
                <a:solidFill>
                  <a:srgbClr val="F0C3A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400"/>
              <a:buNone/>
              <a:defRPr>
                <a:solidFill>
                  <a:srgbClr val="F0C3A3"/>
                </a:solidFill>
              </a:defRPr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body" idx="1"/>
          </p:nvPr>
        </p:nvSpPr>
        <p:spPr>
          <a:xfrm>
            <a:off x="1187067" y="1600200"/>
            <a:ext cx="4480800" cy="42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74121">
              <a:spcBef>
                <a:spcPts val="800"/>
              </a:spcBef>
              <a:spcAft>
                <a:spcPts val="0"/>
              </a:spcAft>
              <a:buClr>
                <a:srgbClr val="F0C3A3"/>
              </a:buClr>
              <a:buSzPts val="2000"/>
              <a:buChar char="‐"/>
              <a:defRPr sz="2667"/>
            </a:lvl1pPr>
            <a:lvl2pPr marL="1219170" lvl="1" indent="-474121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000"/>
              <a:buChar char="‐"/>
              <a:defRPr sz="2667"/>
            </a:lvl2pPr>
            <a:lvl3pPr marL="1828754" lvl="2" indent="-474121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000"/>
              <a:buChar char="‐"/>
              <a:defRPr sz="2667"/>
            </a:lvl3pPr>
            <a:lvl4pPr marL="2438339" lvl="3" indent="-474121">
              <a:spcBef>
                <a:spcPts val="0"/>
              </a:spcBef>
              <a:spcAft>
                <a:spcPts val="0"/>
              </a:spcAft>
              <a:buSzPts val="2000"/>
              <a:buChar char="‐"/>
              <a:defRPr sz="2667"/>
            </a:lvl4pPr>
            <a:lvl5pPr marL="3047924" lvl="4" indent="-474121">
              <a:spcBef>
                <a:spcPts val="0"/>
              </a:spcBef>
              <a:spcAft>
                <a:spcPts val="0"/>
              </a:spcAft>
              <a:buSzPts val="2000"/>
              <a:buChar char="‐"/>
              <a:defRPr sz="2667"/>
            </a:lvl5pPr>
            <a:lvl6pPr marL="3657509" lvl="5" indent="-474121">
              <a:spcBef>
                <a:spcPts val="0"/>
              </a:spcBef>
              <a:spcAft>
                <a:spcPts val="0"/>
              </a:spcAft>
              <a:buSzPts val="2000"/>
              <a:buChar char="‐"/>
              <a:defRPr sz="2667"/>
            </a:lvl6pPr>
            <a:lvl7pPr marL="4267093" lvl="6" indent="-474121">
              <a:spcBef>
                <a:spcPts val="0"/>
              </a:spcBef>
              <a:spcAft>
                <a:spcPts val="0"/>
              </a:spcAft>
              <a:buSzPts val="2000"/>
              <a:buChar char="‐"/>
              <a:defRPr sz="2667"/>
            </a:lvl7pPr>
            <a:lvl8pPr marL="4876678" lvl="7" indent="-474121">
              <a:spcBef>
                <a:spcPts val="0"/>
              </a:spcBef>
              <a:spcAft>
                <a:spcPts val="0"/>
              </a:spcAft>
              <a:buSzPts val="2000"/>
              <a:buChar char="‐"/>
              <a:defRPr sz="2667"/>
            </a:lvl8pPr>
            <a:lvl9pPr marL="5486263" lvl="8" indent="-474121">
              <a:spcBef>
                <a:spcPts val="0"/>
              </a:spcBef>
              <a:spcAft>
                <a:spcPts val="0"/>
              </a:spcAft>
              <a:buSzPts val="2000"/>
              <a:buChar char="‐"/>
              <a:defRPr sz="2667"/>
            </a:lvl9pPr>
          </a:lstStyle>
          <a:p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body" idx="2"/>
          </p:nvPr>
        </p:nvSpPr>
        <p:spPr>
          <a:xfrm>
            <a:off x="6524283" y="1600200"/>
            <a:ext cx="4480800" cy="42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74121">
              <a:spcBef>
                <a:spcPts val="800"/>
              </a:spcBef>
              <a:spcAft>
                <a:spcPts val="0"/>
              </a:spcAft>
              <a:buClr>
                <a:srgbClr val="F0C3A3"/>
              </a:buClr>
              <a:buSzPts val="2000"/>
              <a:buChar char="‐"/>
              <a:defRPr sz="2667"/>
            </a:lvl1pPr>
            <a:lvl2pPr marL="1219170" lvl="1" indent="-474121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000"/>
              <a:buChar char="‐"/>
              <a:defRPr sz="2667"/>
            </a:lvl2pPr>
            <a:lvl3pPr marL="1828754" lvl="2" indent="-474121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000"/>
              <a:buChar char="‐"/>
              <a:defRPr sz="2667"/>
            </a:lvl3pPr>
            <a:lvl4pPr marL="2438339" lvl="3" indent="-474121">
              <a:spcBef>
                <a:spcPts val="0"/>
              </a:spcBef>
              <a:spcAft>
                <a:spcPts val="0"/>
              </a:spcAft>
              <a:buSzPts val="2000"/>
              <a:buChar char="‐"/>
              <a:defRPr sz="2667"/>
            </a:lvl4pPr>
            <a:lvl5pPr marL="3047924" lvl="4" indent="-474121">
              <a:spcBef>
                <a:spcPts val="0"/>
              </a:spcBef>
              <a:spcAft>
                <a:spcPts val="0"/>
              </a:spcAft>
              <a:buSzPts val="2000"/>
              <a:buChar char="‐"/>
              <a:defRPr sz="2667"/>
            </a:lvl5pPr>
            <a:lvl6pPr marL="3657509" lvl="5" indent="-474121">
              <a:spcBef>
                <a:spcPts val="0"/>
              </a:spcBef>
              <a:spcAft>
                <a:spcPts val="0"/>
              </a:spcAft>
              <a:buSzPts val="2000"/>
              <a:buChar char="‐"/>
              <a:defRPr sz="2667"/>
            </a:lvl6pPr>
            <a:lvl7pPr marL="4267093" lvl="6" indent="-474121">
              <a:spcBef>
                <a:spcPts val="0"/>
              </a:spcBef>
              <a:spcAft>
                <a:spcPts val="0"/>
              </a:spcAft>
              <a:buSzPts val="2000"/>
              <a:buChar char="‐"/>
              <a:defRPr sz="2667"/>
            </a:lvl7pPr>
            <a:lvl8pPr marL="4876678" lvl="7" indent="-474121">
              <a:spcBef>
                <a:spcPts val="0"/>
              </a:spcBef>
              <a:spcAft>
                <a:spcPts val="0"/>
              </a:spcAft>
              <a:buSzPts val="2000"/>
              <a:buChar char="‐"/>
              <a:defRPr sz="2667"/>
            </a:lvl8pPr>
            <a:lvl9pPr marL="5486263" lvl="8" indent="-474121">
              <a:spcBef>
                <a:spcPts val="0"/>
              </a:spcBef>
              <a:spcAft>
                <a:spcPts val="0"/>
              </a:spcAft>
              <a:buSzPts val="2000"/>
              <a:buChar char="‐"/>
              <a:defRPr sz="2667"/>
            </a:lvl9pPr>
          </a:lstStyle>
          <a:p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sldNum" idx="12"/>
          </p:nvPr>
        </p:nvSpPr>
        <p:spPr>
          <a:xfrm>
            <a:off x="0" y="6028333"/>
            <a:ext cx="12192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ctr"/>
            <a:fld id="{00000000-1234-1234-1234-123412341234}" type="slidenum">
              <a:rPr lang="en" smtClean="0"/>
              <a:pPr algn="ctr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8643718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52A7CA8-B412-4AE1-B21C-BB38B4C03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DA5DA070-2C87-4A02-B6EF-9C02DAA0C9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BA4BC8F2-416A-4BED-B258-18D8ABF508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F32C8-2EA2-497A-B740-9E37C5C1EEF5}" type="datetimeFigureOut">
              <a:rPr lang="sl-SI" smtClean="0"/>
              <a:pPr/>
              <a:t>14. 02. 2022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42CF42FF-D3A4-4B24-ADC6-B37127642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BD6F40AA-E948-4DFE-8679-D98B004B42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18A1C-7D2B-4852-AEDA-E980749887D0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235579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3F930DE-3628-42DF-9695-1DF9EBDC5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846564EB-F7F6-4D85-805B-B8695BFDEE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4345FBAC-2B86-4150-99AB-E7B2D5BE7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F32C8-2EA2-497A-B740-9E37C5C1EEF5}" type="datetimeFigureOut">
              <a:rPr lang="sl-SI" smtClean="0"/>
              <a:pPr/>
              <a:t>14. 02. 2022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C378CCBC-E547-4808-9E82-8C05FCD8A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8E3D99BD-318D-41DC-8B13-AA4140D9E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18A1C-7D2B-4852-AEDA-E980749887D0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38376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CB68C38-C7AE-44B1-AB65-3DCFE1146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560CFCDA-3EFD-43D6-9D59-FBC5A8B817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59B90407-2ED9-4135-8038-DBEADF25ED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23D50EC9-E32F-46D2-9EA1-5624A1412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F32C8-2EA2-497A-B740-9E37C5C1EEF5}" type="datetimeFigureOut">
              <a:rPr lang="sl-SI" smtClean="0"/>
              <a:pPr/>
              <a:t>14. 02. 2022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6482DDA9-A863-45FB-A1D2-1ECAB75D4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E70EA7BB-1110-41D5-A5D6-0D77865A6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18A1C-7D2B-4852-AEDA-E980749887D0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969592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43CEAD9-DFF6-4D50-B41D-C24B23281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C16BE9E0-3930-43A4-8B67-0459AD1B6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54072F0F-26C3-4C96-A093-404A92421A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besedila 4">
            <a:extLst>
              <a:ext uri="{FF2B5EF4-FFF2-40B4-BE49-F238E27FC236}">
                <a16:creationId xmlns:a16="http://schemas.microsoft.com/office/drawing/2014/main" id="{47F6FAE4-67B2-452A-B0F1-282555A836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580F7321-E095-497C-8BFD-2715628C8A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značba mesta datuma 6">
            <a:extLst>
              <a:ext uri="{FF2B5EF4-FFF2-40B4-BE49-F238E27FC236}">
                <a16:creationId xmlns:a16="http://schemas.microsoft.com/office/drawing/2014/main" id="{0223E22B-0468-49CB-8BE3-B49857FB63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F32C8-2EA2-497A-B740-9E37C5C1EEF5}" type="datetimeFigureOut">
              <a:rPr lang="sl-SI" smtClean="0"/>
              <a:pPr/>
              <a:t>14. 02. 2022</a:t>
            </a:fld>
            <a:endParaRPr lang="sl-SI"/>
          </a:p>
        </p:txBody>
      </p:sp>
      <p:sp>
        <p:nvSpPr>
          <p:cNvPr id="8" name="Označba mesta noge 7">
            <a:extLst>
              <a:ext uri="{FF2B5EF4-FFF2-40B4-BE49-F238E27FC236}">
                <a16:creationId xmlns:a16="http://schemas.microsoft.com/office/drawing/2014/main" id="{8D71BB16-3C3F-455C-AD06-9EEDE2F00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>
            <a:extLst>
              <a:ext uri="{FF2B5EF4-FFF2-40B4-BE49-F238E27FC236}">
                <a16:creationId xmlns:a16="http://schemas.microsoft.com/office/drawing/2014/main" id="{36585A13-69BD-4483-85C5-76B8A8F3F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18A1C-7D2B-4852-AEDA-E980749887D0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320010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3456D07-E7D7-4F8F-90BD-E17EFA82E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datuma 2">
            <a:extLst>
              <a:ext uri="{FF2B5EF4-FFF2-40B4-BE49-F238E27FC236}">
                <a16:creationId xmlns:a16="http://schemas.microsoft.com/office/drawing/2014/main" id="{96EB7AFE-0860-4B35-99E7-9A7EA61732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F32C8-2EA2-497A-B740-9E37C5C1EEF5}" type="datetimeFigureOut">
              <a:rPr lang="sl-SI" smtClean="0"/>
              <a:pPr/>
              <a:t>14. 02. 2022</a:t>
            </a:fld>
            <a:endParaRPr lang="sl-SI"/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0376A68B-E16D-4376-9B30-768CE907C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A2C3697F-537D-4771-BB37-E01A1513D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18A1C-7D2B-4852-AEDA-E980749887D0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2630435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>
            <a:extLst>
              <a:ext uri="{FF2B5EF4-FFF2-40B4-BE49-F238E27FC236}">
                <a16:creationId xmlns:a16="http://schemas.microsoft.com/office/drawing/2014/main" id="{2CBD950B-CF48-45BD-B795-49E6B82C1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F32C8-2EA2-497A-B740-9E37C5C1EEF5}" type="datetimeFigureOut">
              <a:rPr lang="sl-SI" smtClean="0"/>
              <a:pPr/>
              <a:t>14. 02. 2022</a:t>
            </a:fld>
            <a:endParaRPr lang="sl-SI"/>
          </a:p>
        </p:txBody>
      </p:sp>
      <p:sp>
        <p:nvSpPr>
          <p:cNvPr id="3" name="Označba mesta noge 2">
            <a:extLst>
              <a:ext uri="{FF2B5EF4-FFF2-40B4-BE49-F238E27FC236}">
                <a16:creationId xmlns:a16="http://schemas.microsoft.com/office/drawing/2014/main" id="{C2E0E44B-1CA1-4AFD-83D8-2E20B53BEE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4486ACE0-3744-4FCC-B9FC-FD047D4A1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18A1C-7D2B-4852-AEDA-E980749887D0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472349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1E88416-8411-4729-AD05-D0928C7BA0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66FC074C-B144-40FF-8174-3875366CCB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1257724C-67B8-4ED1-B0A9-118F617EDC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9E8625C0-CA69-4655-8C21-756B851D22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F32C8-2EA2-497A-B740-9E37C5C1EEF5}" type="datetimeFigureOut">
              <a:rPr lang="sl-SI" smtClean="0"/>
              <a:pPr/>
              <a:t>14. 02. 2022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AB790F92-0E0E-4832-9A9D-9019B6672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6C91EAB7-FC4A-4DD3-AEB8-F6169DD93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18A1C-7D2B-4852-AEDA-E980749887D0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784518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73D7011-28F3-40D6-9B9A-392CB6EF2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slike 2">
            <a:extLst>
              <a:ext uri="{FF2B5EF4-FFF2-40B4-BE49-F238E27FC236}">
                <a16:creationId xmlns:a16="http://schemas.microsoft.com/office/drawing/2014/main" id="{FA7EEBA5-E783-4221-B38A-F5FBB12218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AB3ABC46-A151-499C-8AD9-C59B9AB728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4CD806A2-0AB4-49A4-AA15-2D47666FB7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F32C8-2EA2-497A-B740-9E37C5C1EEF5}" type="datetimeFigureOut">
              <a:rPr lang="sl-SI" smtClean="0"/>
              <a:pPr/>
              <a:t>14. 02. 2022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602CBE00-DAFC-4ABA-8F71-2A95590B8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9657AEAE-5BA7-42D7-871C-AF194BFD4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18A1C-7D2B-4852-AEDA-E980749887D0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173481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>
            <a:extLst>
              <a:ext uri="{FF2B5EF4-FFF2-40B4-BE49-F238E27FC236}">
                <a16:creationId xmlns:a16="http://schemas.microsoft.com/office/drawing/2014/main" id="{3CBDFE2F-8936-48C7-AADD-4607847B9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A333CA7A-0601-4FFB-B3CA-107CDD28A3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F5A90E22-30C6-479C-9776-A08AB2E478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BF32C8-2EA2-497A-B740-9E37C5C1EEF5}" type="datetimeFigureOut">
              <a:rPr lang="sl-SI" smtClean="0"/>
              <a:pPr/>
              <a:t>14. 02. 2022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88608027-F08B-49C8-BCC6-45E3A064B7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91A48345-A21A-40A4-9C1A-CF669FC1C5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718A1C-7D2B-4852-AEDA-E980749887D0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41667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4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3.jpe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2913" y="148527"/>
            <a:ext cx="1743075" cy="2286000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430B84BB-BAEF-4E9B-96F4-5C63EECA54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4057" y="1683388"/>
            <a:ext cx="4970589" cy="5027640"/>
          </a:xfrm>
          <a:prstGeom prst="rect">
            <a:avLst/>
          </a:prstGeom>
        </p:spPr>
      </p:pic>
      <p:sp>
        <p:nvSpPr>
          <p:cNvPr id="10" name="Oblak 9"/>
          <p:cNvSpPr/>
          <p:nvPr/>
        </p:nvSpPr>
        <p:spPr>
          <a:xfrm>
            <a:off x="2193463" y="392830"/>
            <a:ext cx="4097026" cy="1083019"/>
          </a:xfrm>
          <a:prstGeom prst="cloudCallout">
            <a:avLst>
              <a:gd name="adj1" fmla="val 16068"/>
              <a:gd name="adj2" fmla="val 81498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400" dirty="0" err="1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Ufff</a:t>
            </a:r>
            <a:r>
              <a:rPr lang="sl-SI" sz="2400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 nas je veliko!</a:t>
            </a: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41" y="1683388"/>
            <a:ext cx="6281190" cy="353403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39450574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4" t="4979" b="4051"/>
          <a:stretch/>
        </p:blipFill>
        <p:spPr>
          <a:xfrm>
            <a:off x="597393" y="504824"/>
            <a:ext cx="4297612" cy="2986522"/>
          </a:xfrm>
          <a:prstGeom prst="rect">
            <a:avLst/>
          </a:prstGeom>
        </p:spPr>
      </p:pic>
      <p:sp>
        <p:nvSpPr>
          <p:cNvPr id="5" name="Označba mesta številke diapozitiva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ctr"/>
            <a:fld id="{00000000-1234-1234-1234-123412341234}" type="slidenum">
              <a:rPr lang="en" smtClean="0"/>
              <a:pPr algn="ctr"/>
              <a:t>10</a:t>
            </a:fld>
            <a:endParaRPr lang="en" dirty="0"/>
          </a:p>
        </p:txBody>
      </p:sp>
      <p:sp>
        <p:nvSpPr>
          <p:cNvPr id="8" name="Google Shape;290;p35"/>
          <p:cNvSpPr txBox="1">
            <a:spLocks/>
          </p:cNvSpPr>
          <p:nvPr/>
        </p:nvSpPr>
        <p:spPr>
          <a:xfrm>
            <a:off x="2831368" y="528027"/>
            <a:ext cx="5388995" cy="636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683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 algn="ctr">
              <a:buNone/>
            </a:pPr>
            <a:r>
              <a:rPr lang="sl-SI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PRISLUHNI si</a:t>
            </a:r>
            <a:r>
              <a:rPr lang="sl-SI" sz="2400" dirty="0">
                <a:solidFill>
                  <a:schemeClr val="tx1"/>
                </a:solidFill>
                <a:latin typeface="Century Gothic" panose="020B0502020202020204" pitchFamily="34" charset="0"/>
              </a:rPr>
              <a:t>, kako izgovoriš število.</a:t>
            </a:r>
            <a:endParaRPr lang="en-US" sz="24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Diagram poteka: nadomestni process 22"/>
          <p:cNvSpPr/>
          <p:nvPr/>
        </p:nvSpPr>
        <p:spPr>
          <a:xfrm>
            <a:off x="6974679" y="3163598"/>
            <a:ext cx="867033" cy="600828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3733" dirty="0">
              <a:solidFill>
                <a:srgbClr val="002060"/>
              </a:solidFill>
            </a:endParaRPr>
          </a:p>
        </p:txBody>
      </p:sp>
      <p:pic>
        <p:nvPicPr>
          <p:cNvPr id="10" name="Slika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5157" y="2261860"/>
            <a:ext cx="6348189" cy="1287604"/>
          </a:xfrm>
          <a:prstGeom prst="rect">
            <a:avLst/>
          </a:prstGeom>
        </p:spPr>
      </p:pic>
      <p:pic>
        <p:nvPicPr>
          <p:cNvPr id="15" name="Slika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6617" y="1229884"/>
            <a:ext cx="3675879" cy="1160118"/>
          </a:xfrm>
          <a:prstGeom prst="rect">
            <a:avLst/>
          </a:prstGeom>
        </p:spPr>
      </p:pic>
      <p:grpSp>
        <p:nvGrpSpPr>
          <p:cNvPr id="28" name="Skupina 27"/>
          <p:cNvGrpSpPr/>
          <p:nvPr/>
        </p:nvGrpSpPr>
        <p:grpSpPr>
          <a:xfrm>
            <a:off x="6776922" y="4298242"/>
            <a:ext cx="4042838" cy="1779219"/>
            <a:chOff x="6776922" y="4298242"/>
            <a:chExt cx="4042838" cy="1779219"/>
          </a:xfrm>
        </p:grpSpPr>
        <p:sp>
          <p:nvSpPr>
            <p:cNvPr id="18" name="Pravokotnik 17"/>
            <p:cNvSpPr/>
            <p:nvPr/>
          </p:nvSpPr>
          <p:spPr>
            <a:xfrm>
              <a:off x="6776922" y="5100158"/>
              <a:ext cx="4042838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sl-SI" sz="5400" dirty="0" err="1">
                  <a:ln w="0"/>
                  <a:solidFill>
                    <a:srgbClr val="002060"/>
                  </a:solidFill>
                </a:rPr>
                <a:t>ŠTIRI</a:t>
              </a:r>
              <a:r>
                <a:rPr lang="sl-SI" sz="5400" dirty="0" err="1">
                  <a:ln w="0"/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po</a:t>
              </a:r>
              <a:r>
                <a:rPr lang="sl-SI" sz="5400" dirty="0" err="1">
                  <a:ln w="0"/>
                  <a:solidFill>
                    <a:srgbClr val="002060"/>
                  </a:solidFill>
                </a:rPr>
                <a:t>DESET</a:t>
              </a:r>
              <a:endParaRPr lang="sl-SI" sz="5400" b="0" cap="none" spc="0" dirty="0">
                <a:ln w="0"/>
                <a:solidFill>
                  <a:srgbClr val="002060"/>
                </a:solidFill>
              </a:endParaRPr>
            </a:p>
          </p:txBody>
        </p:sp>
        <p:sp>
          <p:nvSpPr>
            <p:cNvPr id="20" name="Lok 19"/>
            <p:cNvSpPr/>
            <p:nvPr/>
          </p:nvSpPr>
          <p:spPr>
            <a:xfrm rot="8032292">
              <a:off x="7929754" y="4408990"/>
              <a:ext cx="1779219" cy="1557723"/>
            </a:xfrm>
            <a:prstGeom prst="arc">
              <a:avLst>
                <a:gd name="adj1" fmla="val 16877575"/>
                <a:gd name="adj2" fmla="val 0"/>
              </a:avLst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</p:grpSp>
      <p:grpSp>
        <p:nvGrpSpPr>
          <p:cNvPr id="29" name="Skupina 28"/>
          <p:cNvGrpSpPr/>
          <p:nvPr/>
        </p:nvGrpSpPr>
        <p:grpSpPr>
          <a:xfrm>
            <a:off x="7378122" y="3130862"/>
            <a:ext cx="3922612" cy="1779219"/>
            <a:chOff x="5979728" y="3121477"/>
            <a:chExt cx="3922612" cy="1779219"/>
          </a:xfrm>
        </p:grpSpPr>
        <p:sp>
          <p:nvSpPr>
            <p:cNvPr id="17" name="Pravokotnik 16"/>
            <p:cNvSpPr/>
            <p:nvPr/>
          </p:nvSpPr>
          <p:spPr>
            <a:xfrm>
              <a:off x="5979728" y="3880795"/>
              <a:ext cx="3922612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sl-SI" sz="5400" dirty="0" err="1">
                  <a:ln w="0"/>
                  <a:solidFill>
                    <a:srgbClr val="002060"/>
                  </a:solidFill>
                </a:rPr>
                <a:t>ŠEST</a:t>
              </a:r>
              <a:r>
                <a:rPr lang="sl-SI" sz="5400" dirty="0" err="1">
                  <a:ln w="0"/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po</a:t>
              </a:r>
              <a:r>
                <a:rPr lang="sl-SI" sz="5400" dirty="0" err="1">
                  <a:ln w="0"/>
                  <a:solidFill>
                    <a:srgbClr val="002060"/>
                  </a:solidFill>
                </a:rPr>
                <a:t>DESET</a:t>
              </a:r>
              <a:endParaRPr lang="sl-SI" sz="5400" b="0" cap="none" spc="0" dirty="0">
                <a:ln w="0"/>
                <a:solidFill>
                  <a:srgbClr val="002060"/>
                </a:solidFill>
              </a:endParaRPr>
            </a:p>
          </p:txBody>
        </p:sp>
        <p:sp>
          <p:nvSpPr>
            <p:cNvPr id="21" name="Lok 20"/>
            <p:cNvSpPr/>
            <p:nvPr/>
          </p:nvSpPr>
          <p:spPr>
            <a:xfrm rot="8067420">
              <a:off x="7006808" y="3232225"/>
              <a:ext cx="1779219" cy="1557723"/>
            </a:xfrm>
            <a:prstGeom prst="arc">
              <a:avLst>
                <a:gd name="adj1" fmla="val 16698538"/>
                <a:gd name="adj2" fmla="val 0"/>
              </a:avLst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</p:grpSp>
      <p:grpSp>
        <p:nvGrpSpPr>
          <p:cNvPr id="27" name="Skupina 26"/>
          <p:cNvGrpSpPr/>
          <p:nvPr/>
        </p:nvGrpSpPr>
        <p:grpSpPr>
          <a:xfrm>
            <a:off x="769999" y="4311150"/>
            <a:ext cx="4456669" cy="1779219"/>
            <a:chOff x="769999" y="4311150"/>
            <a:chExt cx="4456669" cy="1779219"/>
          </a:xfrm>
        </p:grpSpPr>
        <p:sp>
          <p:nvSpPr>
            <p:cNvPr id="16" name="Pravokotnik 15"/>
            <p:cNvSpPr/>
            <p:nvPr/>
          </p:nvSpPr>
          <p:spPr>
            <a:xfrm>
              <a:off x="769999" y="5100158"/>
              <a:ext cx="4456669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sl-SI" sz="5400" dirty="0" err="1">
                  <a:ln w="0"/>
                  <a:solidFill>
                    <a:srgbClr val="002060"/>
                  </a:solidFill>
                </a:rPr>
                <a:t>DEVET</a:t>
              </a:r>
              <a:r>
                <a:rPr lang="sl-SI" sz="5400" dirty="0" err="1">
                  <a:ln w="0"/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po</a:t>
              </a:r>
              <a:r>
                <a:rPr lang="sl-SI" sz="5400" dirty="0" err="1">
                  <a:ln w="0"/>
                  <a:solidFill>
                    <a:srgbClr val="002060"/>
                  </a:solidFill>
                </a:rPr>
                <a:t>DESET</a:t>
              </a:r>
              <a:endParaRPr lang="sl-SI" sz="5400" b="0" cap="none" spc="0" dirty="0">
                <a:ln w="0"/>
                <a:solidFill>
                  <a:srgbClr val="002060"/>
                </a:solidFill>
              </a:endParaRPr>
            </a:p>
          </p:txBody>
        </p:sp>
        <p:sp>
          <p:nvSpPr>
            <p:cNvPr id="22" name="Lok 21"/>
            <p:cNvSpPr/>
            <p:nvPr/>
          </p:nvSpPr>
          <p:spPr>
            <a:xfrm rot="8032292">
              <a:off x="2268411" y="4421898"/>
              <a:ext cx="1779219" cy="1557723"/>
            </a:xfrm>
            <a:prstGeom prst="arc">
              <a:avLst>
                <a:gd name="adj1" fmla="val 16877575"/>
                <a:gd name="adj2" fmla="val 0"/>
              </a:avLst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</p:grpSp>
      <p:grpSp>
        <p:nvGrpSpPr>
          <p:cNvPr id="26" name="Skupina 25"/>
          <p:cNvGrpSpPr/>
          <p:nvPr/>
        </p:nvGrpSpPr>
        <p:grpSpPr>
          <a:xfrm>
            <a:off x="2161153" y="3421986"/>
            <a:ext cx="3656770" cy="2299719"/>
            <a:chOff x="532273" y="3356446"/>
            <a:chExt cx="3656770" cy="2299719"/>
          </a:xfrm>
        </p:grpSpPr>
        <p:grpSp>
          <p:nvGrpSpPr>
            <p:cNvPr id="19" name="Skupina 18"/>
            <p:cNvGrpSpPr/>
            <p:nvPr/>
          </p:nvGrpSpPr>
          <p:grpSpPr>
            <a:xfrm>
              <a:off x="532273" y="3916091"/>
              <a:ext cx="3656770" cy="1740074"/>
              <a:chOff x="532273" y="3916091"/>
              <a:chExt cx="3656770" cy="1740074"/>
            </a:xfrm>
          </p:grpSpPr>
          <p:sp>
            <p:nvSpPr>
              <p:cNvPr id="6" name="Pravokotnik 5"/>
              <p:cNvSpPr/>
              <p:nvPr/>
            </p:nvSpPr>
            <p:spPr>
              <a:xfrm>
                <a:off x="532273" y="3916091"/>
                <a:ext cx="3656770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sl-SI" sz="5400" dirty="0" err="1">
                    <a:ln w="0"/>
                    <a:solidFill>
                      <a:srgbClr val="002060"/>
                    </a:solidFill>
                  </a:rPr>
                  <a:t>PET</a:t>
                </a:r>
                <a:r>
                  <a:rPr lang="sl-SI" sz="5400" dirty="0" err="1">
                    <a:ln w="0"/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po</a:t>
                </a:r>
                <a:r>
                  <a:rPr lang="sl-SI" sz="5400" dirty="0" err="1">
                    <a:ln w="0"/>
                    <a:solidFill>
                      <a:srgbClr val="002060"/>
                    </a:solidFill>
                  </a:rPr>
                  <a:t>DESET</a:t>
                </a:r>
                <a:endParaRPr lang="sl-SI" sz="5400" b="0" cap="none" spc="0" dirty="0">
                  <a:ln w="0"/>
                  <a:solidFill>
                    <a:srgbClr val="002060"/>
                  </a:solidFill>
                </a:endParaRPr>
              </a:p>
            </p:txBody>
          </p:sp>
          <p:sp>
            <p:nvSpPr>
              <p:cNvPr id="24" name="Lok 23"/>
              <p:cNvSpPr/>
              <p:nvPr/>
            </p:nvSpPr>
            <p:spPr>
              <a:xfrm rot="19085107">
                <a:off x="773311" y="3952086"/>
                <a:ext cx="2067791" cy="1704079"/>
              </a:xfrm>
              <a:prstGeom prst="arc">
                <a:avLst>
                  <a:gd name="adj1" fmla="val 16877575"/>
                  <a:gd name="adj2" fmla="val 21256312"/>
                </a:avLst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sp>
          <p:nvSpPr>
            <p:cNvPr id="25" name="Google Shape;290;p35"/>
            <p:cNvSpPr txBox="1">
              <a:spLocks/>
            </p:cNvSpPr>
            <p:nvPr/>
          </p:nvSpPr>
          <p:spPr>
            <a:xfrm>
              <a:off x="836699" y="3356446"/>
              <a:ext cx="2286610" cy="4410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68300" algn="l" rtl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7C7F91"/>
                </a:buClr>
                <a:buSzPts val="2200"/>
                <a:buFont typeface="Muli"/>
                <a:buChar char="‐"/>
                <a:defRPr sz="2200" b="0" i="0" u="none" strike="noStrike" cap="none">
                  <a:solidFill>
                    <a:srgbClr val="7C7F91"/>
                  </a:solidFill>
                  <a:latin typeface="Muli"/>
                  <a:ea typeface="Muli"/>
                  <a:cs typeface="Muli"/>
                  <a:sym typeface="Muli"/>
                </a:defRPr>
              </a:lvl1pPr>
              <a:lvl2pPr marL="914400" marR="0" lvl="1" indent="-3683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C7F91"/>
                </a:buClr>
                <a:buSzPts val="2200"/>
                <a:buFont typeface="Muli"/>
                <a:buChar char="‐"/>
                <a:defRPr sz="2200" b="0" i="0" u="none" strike="noStrike" cap="none">
                  <a:solidFill>
                    <a:srgbClr val="7C7F91"/>
                  </a:solidFill>
                  <a:latin typeface="Muli"/>
                  <a:ea typeface="Muli"/>
                  <a:cs typeface="Muli"/>
                  <a:sym typeface="Muli"/>
                </a:defRPr>
              </a:lvl2pPr>
              <a:lvl3pPr marL="1371600" marR="0" lvl="2" indent="-3683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C7F91"/>
                </a:buClr>
                <a:buSzPts val="2200"/>
                <a:buFont typeface="Muli"/>
                <a:buChar char="‐"/>
                <a:defRPr sz="2200" b="0" i="0" u="none" strike="noStrike" cap="none">
                  <a:solidFill>
                    <a:srgbClr val="7C7F91"/>
                  </a:solidFill>
                  <a:latin typeface="Muli"/>
                  <a:ea typeface="Muli"/>
                  <a:cs typeface="Muli"/>
                  <a:sym typeface="Muli"/>
                </a:defRPr>
              </a:lvl3pPr>
              <a:lvl4pPr marL="1828800" marR="0" lvl="3" indent="-3683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C7F91"/>
                </a:buClr>
                <a:buSzPts val="2200"/>
                <a:buFont typeface="Muli"/>
                <a:buChar char="‐"/>
                <a:defRPr sz="2200" b="0" i="0" u="none" strike="noStrike" cap="none">
                  <a:solidFill>
                    <a:srgbClr val="7C7F91"/>
                  </a:solidFill>
                  <a:latin typeface="Muli"/>
                  <a:ea typeface="Muli"/>
                  <a:cs typeface="Muli"/>
                  <a:sym typeface="Muli"/>
                </a:defRPr>
              </a:lvl4pPr>
              <a:lvl5pPr marL="2286000" marR="0" lvl="4" indent="-3683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C7F91"/>
                </a:buClr>
                <a:buSzPts val="2200"/>
                <a:buFont typeface="Muli"/>
                <a:buChar char="‐"/>
                <a:defRPr sz="2200" b="0" i="0" u="none" strike="noStrike" cap="none">
                  <a:solidFill>
                    <a:srgbClr val="7C7F91"/>
                  </a:solidFill>
                  <a:latin typeface="Muli"/>
                  <a:ea typeface="Muli"/>
                  <a:cs typeface="Muli"/>
                  <a:sym typeface="Muli"/>
                </a:defRPr>
              </a:lvl5pPr>
              <a:lvl6pPr marL="2743200" marR="0" lvl="5" indent="-3683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C7F91"/>
                </a:buClr>
                <a:buSzPts val="2200"/>
                <a:buFont typeface="Muli"/>
                <a:buChar char="‐"/>
                <a:defRPr sz="2200" b="0" i="0" u="none" strike="noStrike" cap="none">
                  <a:solidFill>
                    <a:srgbClr val="7C7F91"/>
                  </a:solidFill>
                  <a:latin typeface="Muli"/>
                  <a:ea typeface="Muli"/>
                  <a:cs typeface="Muli"/>
                  <a:sym typeface="Muli"/>
                </a:defRPr>
              </a:lvl6pPr>
              <a:lvl7pPr marL="3200400" marR="0" lvl="6" indent="-3683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C7F91"/>
                </a:buClr>
                <a:buSzPts val="2200"/>
                <a:buFont typeface="Muli"/>
                <a:buChar char="‐"/>
                <a:defRPr sz="2200" b="0" i="0" u="none" strike="noStrike" cap="none">
                  <a:solidFill>
                    <a:srgbClr val="7C7F91"/>
                  </a:solidFill>
                  <a:latin typeface="Muli"/>
                  <a:ea typeface="Muli"/>
                  <a:cs typeface="Muli"/>
                  <a:sym typeface="Muli"/>
                </a:defRPr>
              </a:lvl7pPr>
              <a:lvl8pPr marL="3657600" marR="0" lvl="7" indent="-3683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C7F91"/>
                </a:buClr>
                <a:buSzPts val="2200"/>
                <a:buFont typeface="Muli"/>
                <a:buChar char="‐"/>
                <a:defRPr sz="2200" b="0" i="0" u="none" strike="noStrike" cap="none">
                  <a:solidFill>
                    <a:srgbClr val="7C7F91"/>
                  </a:solidFill>
                  <a:latin typeface="Muli"/>
                  <a:ea typeface="Muli"/>
                  <a:cs typeface="Muli"/>
                  <a:sym typeface="Muli"/>
                </a:defRPr>
              </a:lvl8pPr>
              <a:lvl9pPr marL="4114800" marR="0" lvl="8" indent="-3683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C7F91"/>
                </a:buClr>
                <a:buSzPts val="2200"/>
                <a:buFont typeface="Muli"/>
                <a:buChar char="‐"/>
                <a:defRPr sz="2200" b="0" i="0" u="none" strike="noStrike" cap="none">
                  <a:solidFill>
                    <a:srgbClr val="7C7F91"/>
                  </a:solidFill>
                  <a:latin typeface="Muli"/>
                  <a:ea typeface="Muli"/>
                  <a:cs typeface="Muli"/>
                  <a:sym typeface="Muli"/>
                </a:defRPr>
              </a:lvl9pPr>
            </a:lstStyle>
            <a:p>
              <a:pPr marL="0" indent="0" algn="ctr">
                <a:buNone/>
              </a:pPr>
              <a:r>
                <a:rPr lang="sl-SI" sz="1800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PRESKOČI</a:t>
              </a:r>
              <a:endParaRPr lang="en-US" sz="1800" dirty="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63943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9"/>
          <p:cNvSpPr txBox="1">
            <a:spLocks noGrp="1"/>
          </p:cNvSpPr>
          <p:nvPr>
            <p:ph type="sldNum" idx="12"/>
          </p:nvPr>
        </p:nvSpPr>
        <p:spPr>
          <a:xfrm>
            <a:off x="0" y="6028333"/>
            <a:ext cx="121920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algn="ctr"/>
            <a:fld id="{00000000-1234-1234-1234-123412341234}" type="slidenum">
              <a:rPr lang="en"/>
              <a:pPr algn="ctr"/>
              <a:t>11</a:t>
            </a:fld>
            <a:endParaRPr/>
          </a:p>
        </p:txBody>
      </p:sp>
      <p:sp>
        <p:nvSpPr>
          <p:cNvPr id="13" name="Google Shape;290;p35"/>
          <p:cNvSpPr txBox="1">
            <a:spLocks/>
          </p:cNvSpPr>
          <p:nvPr/>
        </p:nvSpPr>
        <p:spPr>
          <a:xfrm>
            <a:off x="2326718" y="512764"/>
            <a:ext cx="7110449" cy="9321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683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 algn="ctr">
              <a:buNone/>
            </a:pPr>
            <a:r>
              <a:rPr lang="sl-SI" sz="4267" dirty="0">
                <a:solidFill>
                  <a:schemeClr val="tx1"/>
                </a:solidFill>
                <a:latin typeface="Century Gothic" panose="020B0502020202020204" pitchFamily="34" charset="0"/>
              </a:rPr>
              <a:t>Kako si števila sledijo ?</a:t>
            </a:r>
            <a:endParaRPr lang="en-US" sz="4267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Zvo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91333" y="5757333"/>
            <a:ext cx="812800" cy="812800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0778" y="1638010"/>
            <a:ext cx="10879445" cy="3731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995435"/>
      </p:ext>
    </p:extLst>
  </p:cSld>
  <p:clrMapOvr>
    <a:masterClrMapping/>
  </p:clrMapOvr>
  <p:transition advTm="51788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9"/>
          <p:cNvSpPr txBox="1">
            <a:spLocks noGrp="1"/>
          </p:cNvSpPr>
          <p:nvPr>
            <p:ph type="sldNum" idx="12"/>
          </p:nvPr>
        </p:nvSpPr>
        <p:spPr>
          <a:xfrm>
            <a:off x="0" y="6028333"/>
            <a:ext cx="121920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algn="ctr"/>
            <a:fld id="{00000000-1234-1234-1234-123412341234}" type="slidenum">
              <a:rPr lang="en"/>
              <a:pPr algn="ctr"/>
              <a:t>12</a:t>
            </a:fld>
            <a:endParaRPr/>
          </a:p>
        </p:txBody>
      </p:sp>
      <p:pic>
        <p:nvPicPr>
          <p:cNvPr id="5" name="Zvo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91333" y="5757333"/>
            <a:ext cx="812800" cy="812800"/>
          </a:xfrm>
          <a:prstGeom prst="rect">
            <a:avLst/>
          </a:prstGeom>
        </p:spPr>
      </p:pic>
      <p:sp>
        <p:nvSpPr>
          <p:cNvPr id="7" name="Google Shape;290;p35"/>
          <p:cNvSpPr txBox="1">
            <a:spLocks/>
          </p:cNvSpPr>
          <p:nvPr/>
        </p:nvSpPr>
        <p:spPr>
          <a:xfrm>
            <a:off x="479445" y="521363"/>
            <a:ext cx="7110449" cy="9321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683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 algn="ctr">
              <a:buNone/>
            </a:pPr>
            <a:r>
              <a:rPr lang="sl-SI" sz="4267" dirty="0">
                <a:solidFill>
                  <a:schemeClr val="tx1"/>
                </a:solidFill>
                <a:latin typeface="Century Gothic" panose="020B0502020202020204" pitchFamily="34" charset="0"/>
              </a:rPr>
              <a:t>Kako si števila sledijo ?</a:t>
            </a:r>
            <a:endParaRPr lang="en-US" sz="4267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9" name="Slika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9" y="2579203"/>
            <a:ext cx="10454621" cy="3198872"/>
          </a:xfrm>
          <a:prstGeom prst="rect">
            <a:avLst/>
          </a:prstGeom>
        </p:spPr>
      </p:pic>
      <p:pic>
        <p:nvPicPr>
          <p:cNvPr id="10" name="Slika 9"/>
          <p:cNvPicPr/>
          <p:nvPr/>
        </p:nvPicPr>
        <p:blipFill>
          <a:blip r:embed="rId7"/>
          <a:stretch>
            <a:fillRect/>
          </a:stretch>
        </p:blipFill>
        <p:spPr>
          <a:xfrm>
            <a:off x="7783858" y="687618"/>
            <a:ext cx="3798542" cy="2709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13761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094" y="713444"/>
            <a:ext cx="1888449" cy="2360561"/>
          </a:xfrm>
          <a:prstGeom prst="rect">
            <a:avLst/>
          </a:prstGeom>
        </p:spPr>
      </p:pic>
      <p:sp>
        <p:nvSpPr>
          <p:cNvPr id="2" name="Označba mesta številke diapozitiva 1"/>
          <p:cNvSpPr>
            <a:spLocks noGrp="1"/>
          </p:cNvSpPr>
          <p:nvPr>
            <p:ph type="sldNum" idx="12"/>
          </p:nvPr>
        </p:nvSpPr>
        <p:spPr>
          <a:xfrm>
            <a:off x="359238" y="6028333"/>
            <a:ext cx="3488973" cy="524800"/>
          </a:xfrm>
        </p:spPr>
        <p:txBody>
          <a:bodyPr/>
          <a:lstStyle/>
          <a:p>
            <a:pPr algn="ctr"/>
            <a:r>
              <a:rPr lang="sl-SI" sz="1867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Kroge riši s šablonskim ravnilom.</a:t>
            </a:r>
            <a:endParaRPr lang="en" sz="1867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Google Shape;290;p35"/>
          <p:cNvSpPr txBox="1">
            <a:spLocks/>
          </p:cNvSpPr>
          <p:nvPr/>
        </p:nvSpPr>
        <p:spPr>
          <a:xfrm>
            <a:off x="209447" y="179851"/>
            <a:ext cx="4586839" cy="543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683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 algn="ctr">
              <a:buNone/>
            </a:pPr>
            <a:r>
              <a:rPr lang="sl-SI" sz="1867" dirty="0">
                <a:solidFill>
                  <a:srgbClr val="002060"/>
                </a:solidFill>
              </a:rPr>
              <a:t>ZAPIS V  ZVEZEK – že imaš</a:t>
            </a:r>
            <a:endParaRPr lang="en-US" sz="1867" dirty="0">
              <a:solidFill>
                <a:srgbClr val="002060"/>
              </a:solidFill>
            </a:endParaRPr>
          </a:p>
        </p:txBody>
      </p:sp>
      <p:sp>
        <p:nvSpPr>
          <p:cNvPr id="8" name="Google Shape;290;p35"/>
          <p:cNvSpPr txBox="1">
            <a:spLocks/>
          </p:cNvSpPr>
          <p:nvPr/>
        </p:nvSpPr>
        <p:spPr>
          <a:xfrm>
            <a:off x="2210414" y="638475"/>
            <a:ext cx="5448249" cy="677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683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 algn="ctr">
              <a:buNone/>
            </a:pPr>
            <a:r>
              <a:rPr lang="sl-SI" sz="2400" dirty="0">
                <a:solidFill>
                  <a:srgbClr val="00B050"/>
                </a:solidFill>
              </a:rPr>
              <a:t>   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9" name="Elipsa 8"/>
          <p:cNvSpPr/>
          <p:nvPr/>
        </p:nvSpPr>
        <p:spPr>
          <a:xfrm>
            <a:off x="1210877" y="2969207"/>
            <a:ext cx="1219200" cy="1219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3200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10" name="Elipsa 9"/>
          <p:cNvSpPr/>
          <p:nvPr/>
        </p:nvSpPr>
        <p:spPr>
          <a:xfrm>
            <a:off x="4288376" y="1780569"/>
            <a:ext cx="1219200" cy="1219200"/>
          </a:xfrm>
          <a:prstGeom prst="ellipse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3733" dirty="0">
                <a:solidFill>
                  <a:srgbClr val="FF0000"/>
                </a:solidFill>
                <a:latin typeface="OCR A Extended" panose="02010509020102010303" pitchFamily="50" charset="0"/>
              </a:rPr>
              <a:t>4</a:t>
            </a:r>
            <a:r>
              <a:rPr lang="sl-SI" sz="3200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11" name="Elipsa 10"/>
          <p:cNvSpPr/>
          <p:nvPr/>
        </p:nvSpPr>
        <p:spPr>
          <a:xfrm>
            <a:off x="5711401" y="3706503"/>
            <a:ext cx="1219200" cy="1219200"/>
          </a:xfrm>
          <a:prstGeom prst="ellipse">
            <a:avLst/>
          </a:prstGeom>
          <a:solidFill>
            <a:srgbClr val="E682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3200" dirty="0">
                <a:solidFill>
                  <a:srgbClr val="FF0000"/>
                </a:solidFill>
              </a:rPr>
              <a:t>60</a:t>
            </a:r>
          </a:p>
        </p:txBody>
      </p:sp>
      <p:sp>
        <p:nvSpPr>
          <p:cNvPr id="12" name="Elipsa 11"/>
          <p:cNvSpPr/>
          <p:nvPr/>
        </p:nvSpPr>
        <p:spPr>
          <a:xfrm>
            <a:off x="6724768" y="4441325"/>
            <a:ext cx="1219200" cy="1219200"/>
          </a:xfrm>
          <a:prstGeom prst="ellipse">
            <a:avLst/>
          </a:prstGeom>
          <a:solidFill>
            <a:schemeClr val="tx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3200" dirty="0">
                <a:solidFill>
                  <a:srgbClr val="FF0000"/>
                </a:solidFill>
              </a:rPr>
              <a:t>70</a:t>
            </a:r>
          </a:p>
        </p:txBody>
      </p:sp>
      <p:sp>
        <p:nvSpPr>
          <p:cNvPr id="13" name="Elipsa 12"/>
          <p:cNvSpPr/>
          <p:nvPr/>
        </p:nvSpPr>
        <p:spPr>
          <a:xfrm>
            <a:off x="7954404" y="4524744"/>
            <a:ext cx="1219200" cy="1219200"/>
          </a:xfrm>
          <a:prstGeom prst="ellipse">
            <a:avLst/>
          </a:prstGeom>
          <a:solidFill>
            <a:srgbClr val="A5F3C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3200" dirty="0">
                <a:solidFill>
                  <a:srgbClr val="FF0000"/>
                </a:solidFill>
              </a:rPr>
              <a:t>80</a:t>
            </a:r>
          </a:p>
        </p:txBody>
      </p:sp>
      <p:sp>
        <p:nvSpPr>
          <p:cNvPr id="14" name="Elipsa 13"/>
          <p:cNvSpPr/>
          <p:nvPr/>
        </p:nvSpPr>
        <p:spPr>
          <a:xfrm>
            <a:off x="9187583" y="4368408"/>
            <a:ext cx="1219200" cy="1219200"/>
          </a:xfrm>
          <a:prstGeom prst="ellipse">
            <a:avLst/>
          </a:prstGeom>
          <a:solidFill>
            <a:srgbClr val="F9CA9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3200" dirty="0">
                <a:solidFill>
                  <a:srgbClr val="FF0000"/>
                </a:solidFill>
              </a:rPr>
              <a:t>90</a:t>
            </a:r>
          </a:p>
        </p:txBody>
      </p:sp>
      <p:sp>
        <p:nvSpPr>
          <p:cNvPr id="15" name="Elipsa 14"/>
          <p:cNvSpPr/>
          <p:nvPr/>
        </p:nvSpPr>
        <p:spPr>
          <a:xfrm>
            <a:off x="10346656" y="4011236"/>
            <a:ext cx="1219200" cy="1219200"/>
          </a:xfrm>
          <a:prstGeom prst="ellipse">
            <a:avLst/>
          </a:prstGeom>
          <a:solidFill>
            <a:srgbClr val="FFFF8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667" dirty="0">
                <a:solidFill>
                  <a:srgbClr val="FF0000"/>
                </a:solidFill>
              </a:rPr>
              <a:t>100</a:t>
            </a:r>
          </a:p>
        </p:txBody>
      </p:sp>
      <p:sp>
        <p:nvSpPr>
          <p:cNvPr id="16" name="Elipsa 15"/>
          <p:cNvSpPr/>
          <p:nvPr/>
        </p:nvSpPr>
        <p:spPr>
          <a:xfrm>
            <a:off x="5146729" y="2603873"/>
            <a:ext cx="1219200" cy="1219200"/>
          </a:xfrm>
          <a:prstGeom prst="ellipse">
            <a:avLst/>
          </a:prstGeom>
          <a:solidFill>
            <a:srgbClr val="F1A7E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3200" dirty="0">
                <a:solidFill>
                  <a:srgbClr val="FF0000"/>
                </a:solidFill>
              </a:rPr>
              <a:t>50</a:t>
            </a:r>
          </a:p>
        </p:txBody>
      </p:sp>
      <p:sp>
        <p:nvSpPr>
          <p:cNvPr id="17" name="Elipsa 16"/>
          <p:cNvSpPr/>
          <p:nvPr/>
        </p:nvSpPr>
        <p:spPr>
          <a:xfrm>
            <a:off x="3277503" y="2552108"/>
            <a:ext cx="1219200" cy="12192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3200" dirty="0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18" name="Elipsa 17"/>
          <p:cNvSpPr/>
          <p:nvPr/>
        </p:nvSpPr>
        <p:spPr>
          <a:xfrm>
            <a:off x="2359908" y="3428992"/>
            <a:ext cx="1219200" cy="1219200"/>
          </a:xfrm>
          <a:prstGeom prst="ellipse">
            <a:avLst/>
          </a:prstGeom>
          <a:solidFill>
            <a:schemeClr val="accent5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3200" dirty="0">
                <a:solidFill>
                  <a:srgbClr val="FF0000"/>
                </a:solidFill>
              </a:rPr>
              <a:t>20</a:t>
            </a:r>
          </a:p>
        </p:txBody>
      </p:sp>
      <p:pic>
        <p:nvPicPr>
          <p:cNvPr id="19" name="Slika 18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1" t="17349" r="1643" b="16692"/>
          <a:stretch/>
        </p:blipFill>
        <p:spPr bwMode="auto">
          <a:xfrm>
            <a:off x="3848211" y="5674293"/>
            <a:ext cx="1226820" cy="8788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0" name="Označba mesta številke diapozitiva 1"/>
          <p:cNvSpPr txBox="1">
            <a:spLocks/>
          </p:cNvSpPr>
          <p:nvPr/>
        </p:nvSpPr>
        <p:spPr>
          <a:xfrm>
            <a:off x="5181718" y="6028333"/>
            <a:ext cx="3100871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r>
              <a:rPr lang="sl-SI" sz="1867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Vsakemu krogu nariši 10 nog.</a:t>
            </a:r>
            <a:endParaRPr lang="en" sz="1867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Označba mesta številke diapozitiva 1"/>
          <p:cNvSpPr txBox="1">
            <a:spLocks/>
          </p:cNvSpPr>
          <p:nvPr/>
        </p:nvSpPr>
        <p:spPr>
          <a:xfrm>
            <a:off x="8747506" y="6028333"/>
            <a:ext cx="244434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r>
              <a:rPr lang="sl-SI" sz="1867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 krog zapiši število.</a:t>
            </a:r>
            <a:endParaRPr lang="en" sz="1867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Označba mesta številke diapozitiva 1"/>
          <p:cNvSpPr txBox="1">
            <a:spLocks/>
          </p:cNvSpPr>
          <p:nvPr/>
        </p:nvSpPr>
        <p:spPr>
          <a:xfrm>
            <a:off x="254568" y="5674293"/>
            <a:ext cx="1602821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r>
              <a:rPr lang="sl-SI" sz="1867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NAVODILO:</a:t>
            </a:r>
            <a:endParaRPr lang="en" sz="1867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4" name="Raven povezovalnik 23"/>
          <p:cNvCxnSpPr/>
          <p:nvPr/>
        </p:nvCxnSpPr>
        <p:spPr>
          <a:xfrm>
            <a:off x="7115653" y="5070068"/>
            <a:ext cx="21871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Minus 27"/>
          <p:cNvSpPr/>
          <p:nvPr/>
        </p:nvSpPr>
        <p:spPr>
          <a:xfrm>
            <a:off x="600735" y="3282622"/>
            <a:ext cx="738868" cy="258567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2400"/>
          </a:p>
        </p:txBody>
      </p:sp>
      <p:sp>
        <p:nvSpPr>
          <p:cNvPr id="31" name="Minus 30"/>
          <p:cNvSpPr/>
          <p:nvPr/>
        </p:nvSpPr>
        <p:spPr>
          <a:xfrm>
            <a:off x="565658" y="3510385"/>
            <a:ext cx="738868" cy="258567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2400"/>
          </a:p>
        </p:txBody>
      </p:sp>
      <p:sp>
        <p:nvSpPr>
          <p:cNvPr id="32" name="Minus 31"/>
          <p:cNvSpPr/>
          <p:nvPr/>
        </p:nvSpPr>
        <p:spPr>
          <a:xfrm rot="20335600">
            <a:off x="642766" y="3831519"/>
            <a:ext cx="738868" cy="258567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2400"/>
          </a:p>
        </p:txBody>
      </p:sp>
      <p:sp>
        <p:nvSpPr>
          <p:cNvPr id="33" name="Minus 32"/>
          <p:cNvSpPr/>
          <p:nvPr/>
        </p:nvSpPr>
        <p:spPr>
          <a:xfrm>
            <a:off x="708125" y="3084191"/>
            <a:ext cx="738868" cy="258567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2400"/>
          </a:p>
        </p:txBody>
      </p:sp>
      <p:sp>
        <p:nvSpPr>
          <p:cNvPr id="34" name="Minus 33"/>
          <p:cNvSpPr/>
          <p:nvPr/>
        </p:nvSpPr>
        <p:spPr>
          <a:xfrm rot="20314040">
            <a:off x="775189" y="4020842"/>
            <a:ext cx="738868" cy="258567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2400"/>
          </a:p>
        </p:txBody>
      </p:sp>
      <p:sp>
        <p:nvSpPr>
          <p:cNvPr id="35" name="Minus 34"/>
          <p:cNvSpPr/>
          <p:nvPr/>
        </p:nvSpPr>
        <p:spPr>
          <a:xfrm rot="19278981">
            <a:off x="972019" y="4195415"/>
            <a:ext cx="738868" cy="258567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2400"/>
          </a:p>
        </p:txBody>
      </p:sp>
      <p:sp>
        <p:nvSpPr>
          <p:cNvPr id="36" name="Minus 35"/>
          <p:cNvSpPr/>
          <p:nvPr/>
        </p:nvSpPr>
        <p:spPr>
          <a:xfrm rot="5632785">
            <a:off x="1333207" y="4350083"/>
            <a:ext cx="738868" cy="258567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2400"/>
          </a:p>
        </p:txBody>
      </p:sp>
      <p:sp>
        <p:nvSpPr>
          <p:cNvPr id="37" name="Minus 36"/>
          <p:cNvSpPr/>
          <p:nvPr/>
        </p:nvSpPr>
        <p:spPr>
          <a:xfrm rot="5234701">
            <a:off x="1573687" y="4324849"/>
            <a:ext cx="738868" cy="258567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2400"/>
          </a:p>
        </p:txBody>
      </p:sp>
      <p:sp>
        <p:nvSpPr>
          <p:cNvPr id="38" name="Minus 37"/>
          <p:cNvSpPr/>
          <p:nvPr/>
        </p:nvSpPr>
        <p:spPr>
          <a:xfrm rot="5012471">
            <a:off x="1769525" y="4261781"/>
            <a:ext cx="738868" cy="258567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2400"/>
          </a:p>
        </p:txBody>
      </p:sp>
      <p:sp>
        <p:nvSpPr>
          <p:cNvPr id="39" name="Minus 38"/>
          <p:cNvSpPr/>
          <p:nvPr/>
        </p:nvSpPr>
        <p:spPr>
          <a:xfrm rot="16984102">
            <a:off x="1198853" y="4283151"/>
            <a:ext cx="738868" cy="258567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2400"/>
          </a:p>
        </p:txBody>
      </p:sp>
      <p:sp>
        <p:nvSpPr>
          <p:cNvPr id="40" name="Minus 39"/>
          <p:cNvSpPr/>
          <p:nvPr/>
        </p:nvSpPr>
        <p:spPr>
          <a:xfrm rot="5012471">
            <a:off x="2835781" y="4770538"/>
            <a:ext cx="738868" cy="258567"/>
          </a:xfrm>
          <a:prstGeom prst="mathMinu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2400"/>
          </a:p>
        </p:txBody>
      </p:sp>
      <p:sp>
        <p:nvSpPr>
          <p:cNvPr id="42" name="Minus 41"/>
          <p:cNvSpPr/>
          <p:nvPr/>
        </p:nvSpPr>
        <p:spPr>
          <a:xfrm rot="5012471">
            <a:off x="2648769" y="4776097"/>
            <a:ext cx="738868" cy="258567"/>
          </a:xfrm>
          <a:prstGeom prst="mathMinu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2400"/>
          </a:p>
        </p:txBody>
      </p:sp>
      <p:sp>
        <p:nvSpPr>
          <p:cNvPr id="43" name="Minus 42"/>
          <p:cNvSpPr/>
          <p:nvPr/>
        </p:nvSpPr>
        <p:spPr>
          <a:xfrm rot="5012471">
            <a:off x="2945982" y="4647145"/>
            <a:ext cx="738868" cy="258567"/>
          </a:xfrm>
          <a:prstGeom prst="mathMinu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2400"/>
          </a:p>
        </p:txBody>
      </p:sp>
      <p:sp>
        <p:nvSpPr>
          <p:cNvPr id="44" name="Minus 43"/>
          <p:cNvSpPr/>
          <p:nvPr/>
        </p:nvSpPr>
        <p:spPr>
          <a:xfrm rot="5012471">
            <a:off x="2495739" y="4762346"/>
            <a:ext cx="738868" cy="258567"/>
          </a:xfrm>
          <a:prstGeom prst="mathMinu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2400"/>
          </a:p>
        </p:txBody>
      </p:sp>
      <p:sp>
        <p:nvSpPr>
          <p:cNvPr id="45" name="Minus 44"/>
          <p:cNvSpPr/>
          <p:nvPr/>
        </p:nvSpPr>
        <p:spPr>
          <a:xfrm rot="3402803">
            <a:off x="3207775" y="4404565"/>
            <a:ext cx="738868" cy="258567"/>
          </a:xfrm>
          <a:prstGeom prst="mathMinu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2400"/>
          </a:p>
        </p:txBody>
      </p:sp>
      <p:sp>
        <p:nvSpPr>
          <p:cNvPr id="46" name="Minus 45"/>
          <p:cNvSpPr/>
          <p:nvPr/>
        </p:nvSpPr>
        <p:spPr>
          <a:xfrm rot="4173108">
            <a:off x="3092843" y="4564630"/>
            <a:ext cx="738868" cy="258567"/>
          </a:xfrm>
          <a:prstGeom prst="mathMinu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2400"/>
          </a:p>
        </p:txBody>
      </p:sp>
      <p:sp>
        <p:nvSpPr>
          <p:cNvPr id="47" name="Minus 46"/>
          <p:cNvSpPr/>
          <p:nvPr/>
        </p:nvSpPr>
        <p:spPr>
          <a:xfrm rot="5962031">
            <a:off x="2341127" y="4717898"/>
            <a:ext cx="738868" cy="258567"/>
          </a:xfrm>
          <a:prstGeom prst="mathMinu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2400"/>
          </a:p>
        </p:txBody>
      </p:sp>
      <p:sp>
        <p:nvSpPr>
          <p:cNvPr id="48" name="Minus 47"/>
          <p:cNvSpPr/>
          <p:nvPr/>
        </p:nvSpPr>
        <p:spPr>
          <a:xfrm rot="6973001">
            <a:off x="2155289" y="4616517"/>
            <a:ext cx="738868" cy="258567"/>
          </a:xfrm>
          <a:prstGeom prst="mathMinu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2400"/>
          </a:p>
        </p:txBody>
      </p:sp>
      <p:sp>
        <p:nvSpPr>
          <p:cNvPr id="49" name="Minus 48"/>
          <p:cNvSpPr/>
          <p:nvPr/>
        </p:nvSpPr>
        <p:spPr>
          <a:xfrm rot="7185851">
            <a:off x="2033386" y="4538611"/>
            <a:ext cx="738868" cy="258567"/>
          </a:xfrm>
          <a:prstGeom prst="mathMinu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2400"/>
          </a:p>
        </p:txBody>
      </p:sp>
      <p:sp>
        <p:nvSpPr>
          <p:cNvPr id="50" name="Minus 49"/>
          <p:cNvSpPr/>
          <p:nvPr/>
        </p:nvSpPr>
        <p:spPr>
          <a:xfrm rot="3402803">
            <a:off x="3307439" y="4297677"/>
            <a:ext cx="738868" cy="258567"/>
          </a:xfrm>
          <a:prstGeom prst="mathMinu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240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404" y="19573"/>
            <a:ext cx="4159173" cy="3119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6926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številke diapozitiva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ctr"/>
            <a:fld id="{00000000-1234-1234-1234-123412341234}" type="slidenum">
              <a:rPr lang="en" smtClean="0"/>
              <a:pPr algn="ctr"/>
              <a:t>14</a:t>
            </a:fld>
            <a:endParaRPr lang="en"/>
          </a:p>
        </p:txBody>
      </p:sp>
      <p:sp>
        <p:nvSpPr>
          <p:cNvPr id="3" name="Google Shape;290;p35"/>
          <p:cNvSpPr txBox="1">
            <a:spLocks/>
          </p:cNvSpPr>
          <p:nvPr/>
        </p:nvSpPr>
        <p:spPr>
          <a:xfrm>
            <a:off x="383298" y="399506"/>
            <a:ext cx="8962516" cy="716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683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 algn="ctr">
              <a:buNone/>
            </a:pPr>
            <a:r>
              <a:rPr lang="sl-SI" sz="2667" dirty="0">
                <a:solidFill>
                  <a:srgbClr val="002060"/>
                </a:solidFill>
                <a:latin typeface="Century Gothic" panose="020B0502020202020204" pitchFamily="34" charset="0"/>
              </a:rPr>
              <a:t>Reši naloge v delovnem zvezku </a:t>
            </a:r>
            <a:r>
              <a:rPr lang="sl-SI" sz="2667" b="1" dirty="0">
                <a:solidFill>
                  <a:srgbClr val="002060"/>
                </a:solidFill>
                <a:latin typeface="Century Gothic" panose="020B0502020202020204" pitchFamily="34" charset="0"/>
              </a:rPr>
              <a:t>2.del</a:t>
            </a:r>
            <a:r>
              <a:rPr lang="sl-SI" sz="2667" dirty="0">
                <a:solidFill>
                  <a:srgbClr val="002060"/>
                </a:solidFill>
                <a:latin typeface="Century Gothic" panose="020B0502020202020204" pitchFamily="34" charset="0"/>
              </a:rPr>
              <a:t> na strani 34.</a:t>
            </a:r>
            <a:endParaRPr lang="en-US" sz="2667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Google Shape;290;p35">
            <a:extLst>
              <a:ext uri="{FF2B5EF4-FFF2-40B4-BE49-F238E27FC236}">
                <a16:creationId xmlns:a16="http://schemas.microsoft.com/office/drawing/2014/main" id="{CFE4697D-D158-4069-8987-0B71ACBA63BA}"/>
              </a:ext>
            </a:extLst>
          </p:cNvPr>
          <p:cNvSpPr txBox="1">
            <a:spLocks/>
          </p:cNvSpPr>
          <p:nvPr/>
        </p:nvSpPr>
        <p:spPr>
          <a:xfrm>
            <a:off x="216102" y="3960931"/>
            <a:ext cx="8962516" cy="716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683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 algn="ctr">
              <a:buNone/>
            </a:pPr>
            <a:r>
              <a:rPr lang="sl-SI" sz="2667" dirty="0">
                <a:solidFill>
                  <a:srgbClr val="002060"/>
                </a:solidFill>
                <a:latin typeface="Century Gothic" panose="020B0502020202020204" pitchFamily="34" charset="0"/>
              </a:rPr>
              <a:t>Reši naloge v delovnem zvezku </a:t>
            </a:r>
            <a:r>
              <a:rPr lang="sl-SI" sz="2667" b="1" dirty="0">
                <a:solidFill>
                  <a:srgbClr val="002060"/>
                </a:solidFill>
                <a:latin typeface="Century Gothic" panose="020B0502020202020204" pitchFamily="34" charset="0"/>
              </a:rPr>
              <a:t>2.del</a:t>
            </a:r>
            <a:r>
              <a:rPr lang="sl-SI" sz="2667" dirty="0">
                <a:solidFill>
                  <a:srgbClr val="002060"/>
                </a:solidFill>
                <a:latin typeface="Century Gothic" panose="020B0502020202020204" pitchFamily="34" charset="0"/>
              </a:rPr>
              <a:t> na strani 35.</a:t>
            </a:r>
            <a:endParaRPr lang="en-US" sz="2667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4A5538B9-A14C-4807-8A56-0A4286BA96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859" t="8284" r="34175" b="65567"/>
          <a:stretch/>
        </p:blipFill>
        <p:spPr>
          <a:xfrm>
            <a:off x="3107771" y="1614233"/>
            <a:ext cx="3897297" cy="1793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9475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305" y="4383"/>
            <a:ext cx="3863546" cy="1864664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3391485" cy="2939287"/>
          </a:xfrm>
          <a:prstGeom prst="rect">
            <a:avLst/>
          </a:prstGeom>
        </p:spPr>
      </p:pic>
      <p:sp>
        <p:nvSpPr>
          <p:cNvPr id="4" name="Naslov 3">
            <a:extLst>
              <a:ext uri="{FF2B5EF4-FFF2-40B4-BE49-F238E27FC236}">
                <a16:creationId xmlns:a16="http://schemas.microsoft.com/office/drawing/2014/main" id="{2235A70F-47A8-4F16-8C30-26208A15CEBB}"/>
              </a:ext>
            </a:extLst>
          </p:cNvPr>
          <p:cNvSpPr txBox="1">
            <a:spLocks/>
          </p:cNvSpPr>
          <p:nvPr/>
        </p:nvSpPr>
        <p:spPr>
          <a:xfrm>
            <a:off x="3729521" y="921986"/>
            <a:ext cx="3226570" cy="777088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l-SI" sz="3200" dirty="0">
                <a:solidFill>
                  <a:srgbClr val="0070C0"/>
                </a:solidFill>
              </a:rPr>
              <a:t>Kot zanimivost</a:t>
            </a:r>
          </a:p>
        </p:txBody>
      </p:sp>
      <p:sp>
        <p:nvSpPr>
          <p:cNvPr id="5" name="Naslov 3">
            <a:extLst>
              <a:ext uri="{FF2B5EF4-FFF2-40B4-BE49-F238E27FC236}">
                <a16:creationId xmlns:a16="http://schemas.microsoft.com/office/drawing/2014/main" id="{2235A70F-47A8-4F16-8C30-26208A15CEBB}"/>
              </a:ext>
            </a:extLst>
          </p:cNvPr>
          <p:cNvSpPr txBox="1">
            <a:spLocks/>
          </p:cNvSpPr>
          <p:nvPr/>
        </p:nvSpPr>
        <p:spPr>
          <a:xfrm>
            <a:off x="3598521" y="1972172"/>
            <a:ext cx="7188928" cy="72819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l-SI" sz="3600" dirty="0">
                <a:solidFill>
                  <a:srgbClr val="0070C0"/>
                </a:solidFill>
              </a:rPr>
              <a:t>Že Egipčani so klesali števila v kamen. </a:t>
            </a:r>
          </a:p>
        </p:txBody>
      </p:sp>
      <p:sp>
        <p:nvSpPr>
          <p:cNvPr id="6" name="Naslov 3">
            <a:extLst>
              <a:ext uri="{FF2B5EF4-FFF2-40B4-BE49-F238E27FC236}">
                <a16:creationId xmlns:a16="http://schemas.microsoft.com/office/drawing/2014/main" id="{2235A70F-47A8-4F16-8C30-26208A15CEBB}"/>
              </a:ext>
            </a:extLst>
          </p:cNvPr>
          <p:cNvSpPr txBox="1">
            <a:spLocks/>
          </p:cNvSpPr>
          <p:nvPr/>
        </p:nvSpPr>
        <p:spPr>
          <a:xfrm>
            <a:off x="337334" y="3042226"/>
            <a:ext cx="4388778" cy="984167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l-SI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sl-SI" sz="2800" dirty="0">
                <a:latin typeface="Century Gothic" panose="020B0502020202020204" pitchFamily="34" charset="0"/>
              </a:rPr>
              <a:t> so označili s palico = </a:t>
            </a:r>
            <a:r>
              <a:rPr lang="sl-SI" sz="2800" dirty="0">
                <a:solidFill>
                  <a:srgbClr val="0070C0"/>
                </a:solidFill>
                <a:latin typeface="Century Gothic" panose="020B0502020202020204" pitchFamily="34" charset="0"/>
              </a:rPr>
              <a:t>I </a:t>
            </a:r>
          </a:p>
        </p:txBody>
      </p:sp>
      <p:sp>
        <p:nvSpPr>
          <p:cNvPr id="18" name="Naslov 3">
            <a:extLst>
              <a:ext uri="{FF2B5EF4-FFF2-40B4-BE49-F238E27FC236}">
                <a16:creationId xmlns:a16="http://schemas.microsoft.com/office/drawing/2014/main" id="{2235A70F-47A8-4F16-8C30-26208A15CEBB}"/>
              </a:ext>
            </a:extLst>
          </p:cNvPr>
          <p:cNvSpPr txBox="1">
            <a:spLocks/>
          </p:cNvSpPr>
          <p:nvPr/>
        </p:nvSpPr>
        <p:spPr>
          <a:xfrm>
            <a:off x="5710717" y="5641771"/>
            <a:ext cx="5808328" cy="911226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l-SI" sz="2800" dirty="0">
                <a:solidFill>
                  <a:srgbClr val="0070C0"/>
                </a:solidFill>
              </a:rPr>
              <a:t>Poigraj se z zapisovanjem števil še ti.</a:t>
            </a:r>
          </a:p>
          <a:p>
            <a:pPr algn="ctr"/>
            <a:r>
              <a:rPr lang="sl-SI" sz="2800" dirty="0">
                <a:solidFill>
                  <a:srgbClr val="0070C0"/>
                </a:solidFill>
              </a:rPr>
              <a:t>Ti je lažje pisati na naš ali njihov način?</a:t>
            </a:r>
          </a:p>
        </p:txBody>
      </p:sp>
      <p:pic>
        <p:nvPicPr>
          <p:cNvPr id="19" name="Slika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315" y="4129332"/>
            <a:ext cx="4388781" cy="1211751"/>
          </a:xfrm>
          <a:prstGeom prst="rect">
            <a:avLst/>
          </a:prstGeom>
        </p:spPr>
      </p:pic>
      <p:pic>
        <p:nvPicPr>
          <p:cNvPr id="20" name="Slika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316" y="5444021"/>
            <a:ext cx="4244942" cy="1210653"/>
          </a:xfrm>
          <a:prstGeom prst="rect">
            <a:avLst/>
          </a:prstGeom>
        </p:spPr>
      </p:pic>
      <p:pic>
        <p:nvPicPr>
          <p:cNvPr id="21" name="Slika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43669" y="4184821"/>
            <a:ext cx="5912016" cy="1156262"/>
          </a:xfrm>
          <a:prstGeom prst="rect">
            <a:avLst/>
          </a:prstGeom>
        </p:spPr>
      </p:pic>
      <p:grpSp>
        <p:nvGrpSpPr>
          <p:cNvPr id="13" name="Skupina 12"/>
          <p:cNvGrpSpPr/>
          <p:nvPr/>
        </p:nvGrpSpPr>
        <p:grpSpPr>
          <a:xfrm>
            <a:off x="5647357" y="3052196"/>
            <a:ext cx="5808328" cy="984167"/>
            <a:chOff x="5647357" y="3052196"/>
            <a:chExt cx="5808328" cy="984167"/>
          </a:xfrm>
        </p:grpSpPr>
        <p:sp>
          <p:nvSpPr>
            <p:cNvPr id="16" name="Naslov 3">
              <a:extLst>
                <a:ext uri="{FF2B5EF4-FFF2-40B4-BE49-F238E27FC236}">
                  <a16:creationId xmlns:a16="http://schemas.microsoft.com/office/drawing/2014/main" id="{2235A70F-47A8-4F16-8C30-26208A15CEBB}"/>
                </a:ext>
              </a:extLst>
            </p:cNvPr>
            <p:cNvSpPr txBox="1">
              <a:spLocks/>
            </p:cNvSpPr>
            <p:nvPr/>
          </p:nvSpPr>
          <p:spPr>
            <a:xfrm>
              <a:off x="5647357" y="3052196"/>
              <a:ext cx="5808328" cy="984167"/>
            </a:xfrm>
            <a:prstGeom prst="round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sl-SI" sz="2800" dirty="0"/>
                <a:t>Vklesana </a:t>
              </a:r>
              <a:r>
                <a:rPr lang="sl-SI" sz="2800" dirty="0">
                  <a:solidFill>
                    <a:srgbClr val="0070C0"/>
                  </a:solidFill>
                </a:rPr>
                <a:t>5</a:t>
              </a:r>
              <a:r>
                <a:rPr lang="sl-SI" sz="2800" dirty="0"/>
                <a:t> je zgledala</a:t>
              </a:r>
            </a:p>
            <a:p>
              <a:pPr algn="ctr"/>
              <a:r>
                <a:rPr lang="sl-SI" sz="2800" dirty="0">
                  <a:solidFill>
                    <a:srgbClr val="0070C0"/>
                  </a:solidFill>
                </a:rPr>
                <a:t>I </a:t>
              </a:r>
              <a:r>
                <a:rPr lang="sl-SI" sz="2800" dirty="0" err="1">
                  <a:solidFill>
                    <a:srgbClr val="0070C0"/>
                  </a:solidFill>
                </a:rPr>
                <a:t>I</a:t>
              </a:r>
              <a:r>
                <a:rPr lang="sl-SI" sz="2800" dirty="0">
                  <a:solidFill>
                    <a:srgbClr val="0070C0"/>
                  </a:solidFill>
                </a:rPr>
                <a:t> </a:t>
              </a:r>
              <a:r>
                <a:rPr lang="sl-SI" sz="2800" dirty="0" err="1">
                  <a:solidFill>
                    <a:srgbClr val="0070C0"/>
                  </a:solidFill>
                </a:rPr>
                <a:t>I</a:t>
              </a:r>
              <a:r>
                <a:rPr lang="sl-SI" sz="2800" dirty="0">
                  <a:solidFill>
                    <a:srgbClr val="0070C0"/>
                  </a:solidFill>
                </a:rPr>
                <a:t> </a:t>
              </a:r>
              <a:r>
                <a:rPr lang="sl-SI" sz="2800" dirty="0" err="1">
                  <a:solidFill>
                    <a:srgbClr val="0070C0"/>
                  </a:solidFill>
                </a:rPr>
                <a:t>I</a:t>
              </a:r>
              <a:r>
                <a:rPr lang="sl-SI" sz="2800" dirty="0">
                  <a:solidFill>
                    <a:srgbClr val="0070C0"/>
                  </a:solidFill>
                </a:rPr>
                <a:t> </a:t>
              </a:r>
              <a:r>
                <a:rPr lang="sl-SI" sz="2800" dirty="0" err="1">
                  <a:solidFill>
                    <a:srgbClr val="0070C0"/>
                  </a:solidFill>
                </a:rPr>
                <a:t>I</a:t>
              </a:r>
              <a:r>
                <a:rPr lang="sl-SI" sz="2800" dirty="0"/>
                <a:t>                 </a:t>
              </a:r>
            </a:p>
          </p:txBody>
        </p:sp>
        <p:pic>
          <p:nvPicPr>
            <p:cNvPr id="11" name="Slika 1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244078" y="3281802"/>
              <a:ext cx="847843" cy="5525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98507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7327" y="4864982"/>
            <a:ext cx="428685" cy="504895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7475" y="3176551"/>
            <a:ext cx="428685" cy="504895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0606" y="5496368"/>
            <a:ext cx="428685" cy="504895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1963" y="5505248"/>
            <a:ext cx="428685" cy="504895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6457" y="3481352"/>
            <a:ext cx="428685" cy="504895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0877" y="3428998"/>
            <a:ext cx="428685" cy="504895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1096" y="3149800"/>
            <a:ext cx="428685" cy="504895"/>
          </a:xfrm>
          <a:prstGeom prst="rect">
            <a:avLst/>
          </a:prstGeom>
        </p:spPr>
      </p:pic>
      <p:pic>
        <p:nvPicPr>
          <p:cNvPr id="12" name="Slika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1635" y="2703828"/>
            <a:ext cx="428685" cy="504895"/>
          </a:xfrm>
          <a:prstGeom prst="rect">
            <a:avLst/>
          </a:prstGeom>
        </p:spPr>
      </p:pic>
      <p:pic>
        <p:nvPicPr>
          <p:cNvPr id="13" name="Slika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8752" y="2976457"/>
            <a:ext cx="428685" cy="504895"/>
          </a:xfrm>
          <a:prstGeom prst="rect">
            <a:avLst/>
          </a:prstGeom>
        </p:spPr>
      </p:pic>
      <p:pic>
        <p:nvPicPr>
          <p:cNvPr id="15" name="Slika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0389" y="4041436"/>
            <a:ext cx="428685" cy="504895"/>
          </a:xfrm>
          <a:prstGeom prst="rect">
            <a:avLst/>
          </a:prstGeom>
        </p:spPr>
      </p:pic>
      <p:pic>
        <p:nvPicPr>
          <p:cNvPr id="17" name="Slika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2727" y="5757696"/>
            <a:ext cx="428685" cy="504895"/>
          </a:xfrm>
          <a:prstGeom prst="rect">
            <a:avLst/>
          </a:prstGeom>
        </p:spPr>
      </p:pic>
      <p:pic>
        <p:nvPicPr>
          <p:cNvPr id="18" name="Slika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7507" y="4534420"/>
            <a:ext cx="428685" cy="504895"/>
          </a:xfrm>
          <a:prstGeom prst="rect">
            <a:avLst/>
          </a:prstGeom>
        </p:spPr>
      </p:pic>
      <p:pic>
        <p:nvPicPr>
          <p:cNvPr id="19" name="Slika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2566" y="4115431"/>
            <a:ext cx="428685" cy="457200"/>
          </a:xfrm>
          <a:prstGeom prst="rect">
            <a:avLst/>
          </a:prstGeom>
        </p:spPr>
      </p:pic>
      <p:pic>
        <p:nvPicPr>
          <p:cNvPr id="20" name="Slika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1443" y="5270286"/>
            <a:ext cx="428685" cy="504895"/>
          </a:xfrm>
          <a:prstGeom prst="rect">
            <a:avLst/>
          </a:prstGeom>
        </p:spPr>
      </p:pic>
      <p:pic>
        <p:nvPicPr>
          <p:cNvPr id="21" name="Slika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9024" y="3566056"/>
            <a:ext cx="428685" cy="504895"/>
          </a:xfrm>
          <a:prstGeom prst="rect">
            <a:avLst/>
          </a:prstGeom>
        </p:spPr>
      </p:pic>
      <p:pic>
        <p:nvPicPr>
          <p:cNvPr id="22" name="Slika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8790" y="5198893"/>
            <a:ext cx="428685" cy="504895"/>
          </a:xfrm>
          <a:prstGeom prst="rect">
            <a:avLst/>
          </a:prstGeom>
        </p:spPr>
      </p:pic>
      <p:pic>
        <p:nvPicPr>
          <p:cNvPr id="23" name="Slika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5017" y="3986247"/>
            <a:ext cx="428685" cy="504895"/>
          </a:xfrm>
          <a:prstGeom prst="rect">
            <a:avLst/>
          </a:prstGeom>
        </p:spPr>
      </p:pic>
      <p:pic>
        <p:nvPicPr>
          <p:cNvPr id="24" name="Slika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4057" y="4054006"/>
            <a:ext cx="428685" cy="504895"/>
          </a:xfrm>
          <a:prstGeom prst="rect">
            <a:avLst/>
          </a:prstGeom>
        </p:spPr>
      </p:pic>
      <p:pic>
        <p:nvPicPr>
          <p:cNvPr id="25" name="Slika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5977" y="3931686"/>
            <a:ext cx="428685" cy="504895"/>
          </a:xfrm>
          <a:prstGeom prst="rect">
            <a:avLst/>
          </a:prstGeom>
        </p:spPr>
      </p:pic>
      <p:pic>
        <p:nvPicPr>
          <p:cNvPr id="26" name="Slika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8230" y="3654695"/>
            <a:ext cx="428685" cy="504895"/>
          </a:xfrm>
          <a:prstGeom prst="rect">
            <a:avLst/>
          </a:prstGeom>
        </p:spPr>
      </p:pic>
      <p:pic>
        <p:nvPicPr>
          <p:cNvPr id="27" name="Slika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6745" y="4897167"/>
            <a:ext cx="428685" cy="504895"/>
          </a:xfrm>
          <a:prstGeom prst="rect">
            <a:avLst/>
          </a:prstGeom>
        </p:spPr>
      </p:pic>
      <p:pic>
        <p:nvPicPr>
          <p:cNvPr id="28" name="Slika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6638" y="3536541"/>
            <a:ext cx="428685" cy="504895"/>
          </a:xfrm>
          <a:prstGeom prst="rect">
            <a:avLst/>
          </a:prstGeom>
        </p:spPr>
      </p:pic>
      <p:pic>
        <p:nvPicPr>
          <p:cNvPr id="29" name="Slika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5131" y="3222834"/>
            <a:ext cx="428685" cy="504895"/>
          </a:xfrm>
          <a:prstGeom prst="rect">
            <a:avLst/>
          </a:prstGeom>
        </p:spPr>
      </p:pic>
      <p:pic>
        <p:nvPicPr>
          <p:cNvPr id="30" name="Slika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1955" y="5608377"/>
            <a:ext cx="428685" cy="504895"/>
          </a:xfrm>
          <a:prstGeom prst="rect">
            <a:avLst/>
          </a:prstGeom>
        </p:spPr>
      </p:pic>
      <p:pic>
        <p:nvPicPr>
          <p:cNvPr id="31" name="Slika 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7047" y="4372753"/>
            <a:ext cx="428685" cy="504895"/>
          </a:xfrm>
          <a:prstGeom prst="rect">
            <a:avLst/>
          </a:prstGeom>
        </p:spPr>
      </p:pic>
      <p:pic>
        <p:nvPicPr>
          <p:cNvPr id="32" name="Slika 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5128" y="4007908"/>
            <a:ext cx="428685" cy="504895"/>
          </a:xfrm>
          <a:prstGeom prst="rect">
            <a:avLst/>
          </a:prstGeom>
        </p:spPr>
      </p:pic>
      <p:pic>
        <p:nvPicPr>
          <p:cNvPr id="33" name="Slika 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4422" y="2671656"/>
            <a:ext cx="428685" cy="504895"/>
          </a:xfrm>
          <a:prstGeom prst="rect">
            <a:avLst/>
          </a:prstGeom>
        </p:spPr>
      </p:pic>
      <p:pic>
        <p:nvPicPr>
          <p:cNvPr id="34" name="Slika 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2358" y="2628376"/>
            <a:ext cx="428685" cy="504895"/>
          </a:xfrm>
          <a:prstGeom prst="rect">
            <a:avLst/>
          </a:prstGeom>
        </p:spPr>
      </p:pic>
      <p:pic>
        <p:nvPicPr>
          <p:cNvPr id="35" name="Slika 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5012" y="4361923"/>
            <a:ext cx="428685" cy="504895"/>
          </a:xfrm>
          <a:prstGeom prst="rect">
            <a:avLst/>
          </a:prstGeom>
        </p:spPr>
      </p:pic>
      <p:pic>
        <p:nvPicPr>
          <p:cNvPr id="36" name="Slika 3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1647" y="4824237"/>
            <a:ext cx="428685" cy="504895"/>
          </a:xfrm>
          <a:prstGeom prst="rect">
            <a:avLst/>
          </a:prstGeom>
        </p:spPr>
      </p:pic>
      <p:pic>
        <p:nvPicPr>
          <p:cNvPr id="37" name="Slika 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1664" y="4463490"/>
            <a:ext cx="428685" cy="504895"/>
          </a:xfrm>
          <a:prstGeom prst="rect">
            <a:avLst/>
          </a:prstGeom>
        </p:spPr>
      </p:pic>
      <p:pic>
        <p:nvPicPr>
          <p:cNvPr id="38" name="Slika 3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1849" y="5252801"/>
            <a:ext cx="428685" cy="504895"/>
          </a:xfrm>
          <a:prstGeom prst="rect">
            <a:avLst/>
          </a:prstGeom>
        </p:spPr>
      </p:pic>
      <p:pic>
        <p:nvPicPr>
          <p:cNvPr id="39" name="Slika 3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0071" y="4719331"/>
            <a:ext cx="428685" cy="504895"/>
          </a:xfrm>
          <a:prstGeom prst="rect">
            <a:avLst/>
          </a:prstGeom>
        </p:spPr>
      </p:pic>
      <p:pic>
        <p:nvPicPr>
          <p:cNvPr id="40" name="Slika 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4281" y="4743589"/>
            <a:ext cx="428685" cy="504895"/>
          </a:xfrm>
          <a:prstGeom prst="rect">
            <a:avLst/>
          </a:prstGeom>
        </p:spPr>
      </p:pic>
      <p:pic>
        <p:nvPicPr>
          <p:cNvPr id="41" name="Slika 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9791" y="4743589"/>
            <a:ext cx="428685" cy="504895"/>
          </a:xfrm>
          <a:prstGeom prst="rect">
            <a:avLst/>
          </a:prstGeom>
        </p:spPr>
      </p:pic>
      <p:pic>
        <p:nvPicPr>
          <p:cNvPr id="42" name="Slika 4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5130" y="4491142"/>
            <a:ext cx="428685" cy="504895"/>
          </a:xfrm>
          <a:prstGeom prst="rect">
            <a:avLst/>
          </a:prstGeom>
        </p:spPr>
      </p:pic>
      <p:pic>
        <p:nvPicPr>
          <p:cNvPr id="43" name="Slika 4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8268" y="3720785"/>
            <a:ext cx="428685" cy="504895"/>
          </a:xfrm>
          <a:prstGeom prst="rect">
            <a:avLst/>
          </a:prstGeom>
        </p:spPr>
      </p:pic>
      <p:pic>
        <p:nvPicPr>
          <p:cNvPr id="44" name="Slika 4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5231" y="4739026"/>
            <a:ext cx="428685" cy="504895"/>
          </a:xfrm>
          <a:prstGeom prst="rect">
            <a:avLst/>
          </a:prstGeom>
        </p:spPr>
      </p:pic>
      <p:pic>
        <p:nvPicPr>
          <p:cNvPr id="45" name="Slika 4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7409" y="5270287"/>
            <a:ext cx="428685" cy="504895"/>
          </a:xfrm>
          <a:prstGeom prst="rect">
            <a:avLst/>
          </a:prstGeom>
        </p:spPr>
      </p:pic>
      <p:pic>
        <p:nvPicPr>
          <p:cNvPr id="46" name="Slika 4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7070" y="3428997"/>
            <a:ext cx="428685" cy="504895"/>
          </a:xfrm>
          <a:prstGeom prst="rect">
            <a:avLst/>
          </a:prstGeom>
        </p:spPr>
      </p:pic>
      <p:pic>
        <p:nvPicPr>
          <p:cNvPr id="47" name="Slika 4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2087" y="2972794"/>
            <a:ext cx="428685" cy="504895"/>
          </a:xfrm>
          <a:prstGeom prst="rect">
            <a:avLst/>
          </a:prstGeom>
        </p:spPr>
      </p:pic>
      <p:pic>
        <p:nvPicPr>
          <p:cNvPr id="48" name="Slika 4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8623" y="3654695"/>
            <a:ext cx="428685" cy="504895"/>
          </a:xfrm>
          <a:prstGeom prst="rect">
            <a:avLst/>
          </a:prstGeom>
        </p:spPr>
      </p:pic>
      <p:pic>
        <p:nvPicPr>
          <p:cNvPr id="49" name="Slika 4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5975" y="3907142"/>
            <a:ext cx="428685" cy="504895"/>
          </a:xfrm>
          <a:prstGeom prst="rect">
            <a:avLst/>
          </a:prstGeom>
        </p:spPr>
      </p:pic>
      <p:pic>
        <p:nvPicPr>
          <p:cNvPr id="50" name="Slika 4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168" y="4252604"/>
            <a:ext cx="428685" cy="504895"/>
          </a:xfrm>
          <a:prstGeom prst="rect">
            <a:avLst/>
          </a:prstGeom>
        </p:spPr>
      </p:pic>
      <p:pic>
        <p:nvPicPr>
          <p:cNvPr id="51" name="Slika 5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7077" y="4946446"/>
            <a:ext cx="428685" cy="504895"/>
          </a:xfrm>
          <a:prstGeom prst="rect">
            <a:avLst/>
          </a:prstGeom>
        </p:spPr>
      </p:pic>
      <p:pic>
        <p:nvPicPr>
          <p:cNvPr id="52" name="Slika 5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1951" y="2423755"/>
            <a:ext cx="428685" cy="504895"/>
          </a:xfrm>
          <a:prstGeom prst="rect">
            <a:avLst/>
          </a:prstGeom>
        </p:spPr>
      </p:pic>
      <p:pic>
        <p:nvPicPr>
          <p:cNvPr id="53" name="Slika 5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8733" y="3817497"/>
            <a:ext cx="428685" cy="504895"/>
          </a:xfrm>
          <a:prstGeom prst="rect">
            <a:avLst/>
          </a:prstGeom>
        </p:spPr>
      </p:pic>
      <p:pic>
        <p:nvPicPr>
          <p:cNvPr id="54" name="Slika 5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0849" y="4866818"/>
            <a:ext cx="428685" cy="504895"/>
          </a:xfrm>
          <a:prstGeom prst="rect">
            <a:avLst/>
          </a:prstGeom>
        </p:spPr>
      </p:pic>
      <p:pic>
        <p:nvPicPr>
          <p:cNvPr id="55" name="Slika 5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1551" y="3418324"/>
            <a:ext cx="428685" cy="504895"/>
          </a:xfrm>
          <a:prstGeom prst="rect">
            <a:avLst/>
          </a:prstGeom>
        </p:spPr>
      </p:pic>
      <p:pic>
        <p:nvPicPr>
          <p:cNvPr id="56" name="Slika 5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9551" y="5243921"/>
            <a:ext cx="428685" cy="504895"/>
          </a:xfrm>
          <a:prstGeom prst="rect">
            <a:avLst/>
          </a:prstGeom>
        </p:spPr>
      </p:pic>
      <p:pic>
        <p:nvPicPr>
          <p:cNvPr id="57" name="Slika 5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521" y="518944"/>
            <a:ext cx="4942313" cy="2790348"/>
          </a:xfrm>
          <a:prstGeom prst="rect">
            <a:avLst/>
          </a:prstGeom>
        </p:spPr>
      </p:pic>
      <p:sp>
        <p:nvSpPr>
          <p:cNvPr id="58" name="Oblak 57"/>
          <p:cNvSpPr/>
          <p:nvPr/>
        </p:nvSpPr>
        <p:spPr>
          <a:xfrm>
            <a:off x="5192203" y="598222"/>
            <a:ext cx="4097026" cy="1083019"/>
          </a:xfrm>
          <a:prstGeom prst="cloudCallout">
            <a:avLst>
              <a:gd name="adj1" fmla="val -82666"/>
              <a:gd name="adj2" fmla="val 47662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400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Ha, koliko jajčk sem znesla?</a:t>
            </a:r>
          </a:p>
        </p:txBody>
      </p:sp>
      <p:sp>
        <p:nvSpPr>
          <p:cNvPr id="59" name="Oblak 58"/>
          <p:cNvSpPr/>
          <p:nvPr/>
        </p:nvSpPr>
        <p:spPr>
          <a:xfrm>
            <a:off x="8398212" y="1441962"/>
            <a:ext cx="2366415" cy="658454"/>
          </a:xfrm>
          <a:prstGeom prst="cloudCallout">
            <a:avLst>
              <a:gd name="adj1" fmla="val -92811"/>
              <a:gd name="adj2" fmla="val -5214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400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Preštej.</a:t>
            </a:r>
          </a:p>
        </p:txBody>
      </p:sp>
    </p:spTree>
    <p:extLst>
      <p:ext uri="{BB962C8B-B14F-4D97-AF65-F5344CB8AC3E}">
        <p14:creationId xmlns:p14="http://schemas.microsoft.com/office/powerpoint/2010/main" val="4347669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0697" y="300183"/>
            <a:ext cx="1990159" cy="1951515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2169" y="4143838"/>
            <a:ext cx="2433293" cy="2386045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1772" y="4383983"/>
            <a:ext cx="2433293" cy="2386045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3997" y="2538054"/>
            <a:ext cx="2433293" cy="2386045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5812" y="1840920"/>
            <a:ext cx="2433293" cy="2386045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8148" y="167389"/>
            <a:ext cx="2433293" cy="2386045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57" r="-241" b="8283"/>
          <a:stretch/>
        </p:blipFill>
        <p:spPr>
          <a:xfrm>
            <a:off x="102410" y="3033942"/>
            <a:ext cx="4640956" cy="2632785"/>
          </a:xfrm>
          <a:prstGeom prst="rect">
            <a:avLst/>
          </a:prstGeom>
        </p:spPr>
      </p:pic>
      <p:sp>
        <p:nvSpPr>
          <p:cNvPr id="9" name="Oblak 8"/>
          <p:cNvSpPr/>
          <p:nvPr/>
        </p:nvSpPr>
        <p:spPr>
          <a:xfrm>
            <a:off x="412461" y="769143"/>
            <a:ext cx="5283199" cy="1699132"/>
          </a:xfrm>
          <a:prstGeom prst="cloudCallout">
            <a:avLst>
              <a:gd name="adj1" fmla="val -18169"/>
              <a:gd name="adj2" fmla="val 82521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400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Ko so zložena v jajčne škatle, jih lažje preštejem.</a:t>
            </a:r>
          </a:p>
        </p:txBody>
      </p:sp>
      <p:sp>
        <p:nvSpPr>
          <p:cNvPr id="12" name="Elipsa 11"/>
          <p:cNvSpPr/>
          <p:nvPr/>
        </p:nvSpPr>
        <p:spPr>
          <a:xfrm>
            <a:off x="7850909" y="603661"/>
            <a:ext cx="692282" cy="586103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000" b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10</a:t>
            </a:r>
          </a:p>
        </p:txBody>
      </p:sp>
      <p:sp>
        <p:nvSpPr>
          <p:cNvPr id="13" name="Elipsa 12"/>
          <p:cNvSpPr/>
          <p:nvPr/>
        </p:nvSpPr>
        <p:spPr>
          <a:xfrm>
            <a:off x="10335776" y="603661"/>
            <a:ext cx="692282" cy="586103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000" b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10</a:t>
            </a:r>
          </a:p>
        </p:txBody>
      </p:sp>
      <p:sp>
        <p:nvSpPr>
          <p:cNvPr id="14" name="Elipsa 13"/>
          <p:cNvSpPr/>
          <p:nvPr/>
        </p:nvSpPr>
        <p:spPr>
          <a:xfrm>
            <a:off x="8820643" y="3150417"/>
            <a:ext cx="692282" cy="586103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000" b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10</a:t>
            </a:r>
          </a:p>
        </p:txBody>
      </p:sp>
      <p:sp>
        <p:nvSpPr>
          <p:cNvPr id="15" name="Elipsa 14"/>
          <p:cNvSpPr/>
          <p:nvPr/>
        </p:nvSpPr>
        <p:spPr>
          <a:xfrm>
            <a:off x="10690816" y="4750757"/>
            <a:ext cx="692282" cy="586103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000" b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10</a:t>
            </a:r>
          </a:p>
        </p:txBody>
      </p:sp>
      <p:sp>
        <p:nvSpPr>
          <p:cNvPr id="16" name="Elipsa 15"/>
          <p:cNvSpPr/>
          <p:nvPr/>
        </p:nvSpPr>
        <p:spPr>
          <a:xfrm>
            <a:off x="6399685" y="4972585"/>
            <a:ext cx="692282" cy="586103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000" b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10</a:t>
            </a:r>
          </a:p>
        </p:txBody>
      </p:sp>
      <p:sp>
        <p:nvSpPr>
          <p:cNvPr id="17" name="Elipsa 16"/>
          <p:cNvSpPr/>
          <p:nvPr/>
        </p:nvSpPr>
        <p:spPr>
          <a:xfrm>
            <a:off x="5884379" y="2263826"/>
            <a:ext cx="692282" cy="586103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000" b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2247602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7748" y="1690255"/>
            <a:ext cx="3222948" cy="3160367"/>
          </a:xfrm>
          <a:prstGeom prst="rect">
            <a:avLst/>
          </a:prstGeom>
        </p:spPr>
      </p:pic>
      <p:sp>
        <p:nvSpPr>
          <p:cNvPr id="2" name="Pravokotnik: zaokroženi vogali 8">
            <a:extLst>
              <a:ext uri="{FF2B5EF4-FFF2-40B4-BE49-F238E27FC236}">
                <a16:creationId xmlns:a16="http://schemas.microsoft.com/office/drawing/2014/main" id="{3CFC8FEF-9828-44D2-8EBB-2B459E3E843B}"/>
              </a:ext>
            </a:extLst>
          </p:cNvPr>
          <p:cNvSpPr/>
          <p:nvPr/>
        </p:nvSpPr>
        <p:spPr>
          <a:xfrm>
            <a:off x="3798558" y="1261174"/>
            <a:ext cx="4883624" cy="77026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3200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V eni škatli je </a:t>
            </a:r>
            <a:r>
              <a:rPr lang="sl-SI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sl-SI" sz="3200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0 jajčk.</a:t>
            </a:r>
            <a:r>
              <a:rPr lang="sl-SI" sz="4400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5" name="Pravokotnik: zaokroženi vogali 8">
            <a:extLst>
              <a:ext uri="{FF2B5EF4-FFF2-40B4-BE49-F238E27FC236}">
                <a16:creationId xmlns:a16="http://schemas.microsoft.com/office/drawing/2014/main" id="{3CFC8FEF-9828-44D2-8EBB-2B459E3E843B}"/>
              </a:ext>
            </a:extLst>
          </p:cNvPr>
          <p:cNvSpPr/>
          <p:nvPr/>
        </p:nvSpPr>
        <p:spPr>
          <a:xfrm>
            <a:off x="708993" y="2471139"/>
            <a:ext cx="5865104" cy="115315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3200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Pri matematiki rečem temu ENA DESETICA.</a:t>
            </a:r>
            <a:endParaRPr lang="sl-SI" sz="4400" dirty="0">
              <a:latin typeface="Century Gothic" panose="020B0502020202020204" pitchFamily="34" charset="0"/>
            </a:endParaRPr>
          </a:p>
        </p:txBody>
      </p:sp>
      <p:sp>
        <p:nvSpPr>
          <p:cNvPr id="6" name="Pravokotnik: zaokroženi vogali 8">
            <a:extLst>
              <a:ext uri="{FF2B5EF4-FFF2-40B4-BE49-F238E27FC236}">
                <a16:creationId xmlns:a16="http://schemas.microsoft.com/office/drawing/2014/main" id="{3CFC8FEF-9828-44D2-8EBB-2B459E3E843B}"/>
              </a:ext>
            </a:extLst>
          </p:cNvPr>
          <p:cNvSpPr/>
          <p:nvPr/>
        </p:nvSpPr>
        <p:spPr>
          <a:xfrm>
            <a:off x="1581829" y="4064000"/>
            <a:ext cx="5345443" cy="205047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3200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Napišem krajše: </a:t>
            </a:r>
          </a:p>
          <a:p>
            <a:pPr algn="ctr"/>
            <a:r>
              <a:rPr lang="sl-SI" sz="3200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s </a:t>
            </a:r>
            <a:r>
              <a:rPr lang="sl-SI" sz="3200" b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številko</a:t>
            </a:r>
            <a:r>
              <a:rPr lang="sl-SI" sz="3200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 in </a:t>
            </a:r>
          </a:p>
          <a:p>
            <a:pPr algn="ctr"/>
            <a:r>
              <a:rPr lang="sl-SI" sz="3200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le </a:t>
            </a:r>
            <a:r>
              <a:rPr lang="sl-SI" sz="3200" b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prvo črko </a:t>
            </a:r>
            <a:r>
              <a:rPr lang="sl-SI" sz="3200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v besedi.</a:t>
            </a:r>
          </a:p>
        </p:txBody>
      </p:sp>
      <p:sp>
        <p:nvSpPr>
          <p:cNvPr id="7" name="Pravokotnik: zaokroženi vogali 8">
            <a:extLst>
              <a:ext uri="{FF2B5EF4-FFF2-40B4-BE49-F238E27FC236}">
                <a16:creationId xmlns:a16="http://schemas.microsoft.com/office/drawing/2014/main" id="{3CFC8FEF-9828-44D2-8EBB-2B459E3E843B}"/>
              </a:ext>
            </a:extLst>
          </p:cNvPr>
          <p:cNvSpPr/>
          <p:nvPr/>
        </p:nvSpPr>
        <p:spPr>
          <a:xfrm>
            <a:off x="6574097" y="4685145"/>
            <a:ext cx="1276826" cy="80818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sl-SI" sz="3200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3895816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otnik: zaokroženi vogali 8">
            <a:extLst>
              <a:ext uri="{FF2B5EF4-FFF2-40B4-BE49-F238E27FC236}">
                <a16:creationId xmlns:a16="http://schemas.microsoft.com/office/drawing/2014/main" id="{3CFC8FEF-9828-44D2-8EBB-2B459E3E843B}"/>
              </a:ext>
            </a:extLst>
          </p:cNvPr>
          <p:cNvSpPr/>
          <p:nvPr/>
        </p:nvSpPr>
        <p:spPr>
          <a:xfrm>
            <a:off x="755347" y="1136858"/>
            <a:ext cx="5580797" cy="78206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800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Torej, koliko škatel po </a:t>
            </a:r>
            <a:r>
              <a:rPr lang="sl-SI" sz="28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sl-SI" sz="2800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jajčk?</a:t>
            </a:r>
            <a:r>
              <a:rPr lang="sl-SI" sz="28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sl-SI" sz="2800" dirty="0">
              <a:solidFill>
                <a:schemeClr val="accent6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2809" y="2343913"/>
            <a:ext cx="9726382" cy="1867161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71" b="95506" l="2128" r="9680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36320" y="5010074"/>
            <a:ext cx="759680" cy="719271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396" b="95302" l="3911" r="9441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86770" y="4948728"/>
            <a:ext cx="972495" cy="809507"/>
          </a:xfrm>
          <a:prstGeom prst="rect">
            <a:avLst/>
          </a:prstGeom>
        </p:spPr>
      </p:pic>
      <p:sp>
        <p:nvSpPr>
          <p:cNvPr id="6" name="Pravokotnik: zaokroženi vogali 8">
            <a:extLst>
              <a:ext uri="{FF2B5EF4-FFF2-40B4-BE49-F238E27FC236}">
                <a16:creationId xmlns:a16="http://schemas.microsoft.com/office/drawing/2014/main" id="{3CFC8FEF-9828-44D2-8EBB-2B459E3E843B}"/>
              </a:ext>
            </a:extLst>
          </p:cNvPr>
          <p:cNvSpPr/>
          <p:nvPr/>
        </p:nvSpPr>
        <p:spPr>
          <a:xfrm>
            <a:off x="1450108" y="4891842"/>
            <a:ext cx="2558473" cy="923278"/>
          </a:xfrm>
          <a:prstGeom prst="roundRect">
            <a:avLst/>
          </a:prstGeom>
          <a:solidFill>
            <a:srgbClr val="99376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4400" dirty="0"/>
              <a:t>6 desetic</a:t>
            </a:r>
          </a:p>
        </p:txBody>
      </p:sp>
      <p:sp>
        <p:nvSpPr>
          <p:cNvPr id="5" name="Pravokotnik: zaokroženi vogali 8">
            <a:extLst>
              <a:ext uri="{FF2B5EF4-FFF2-40B4-BE49-F238E27FC236}">
                <a16:creationId xmlns:a16="http://schemas.microsoft.com/office/drawing/2014/main" id="{3CFC8FEF-9828-44D2-8EBB-2B459E3E843B}"/>
              </a:ext>
            </a:extLst>
          </p:cNvPr>
          <p:cNvSpPr/>
          <p:nvPr/>
        </p:nvSpPr>
        <p:spPr>
          <a:xfrm>
            <a:off x="4440049" y="4891842"/>
            <a:ext cx="2499993" cy="923278"/>
          </a:xfrm>
          <a:prstGeom prst="roundRect">
            <a:avLst/>
          </a:prstGeom>
          <a:solidFill>
            <a:srgbClr val="99376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4400" dirty="0"/>
              <a:t>5 desetic</a:t>
            </a:r>
          </a:p>
        </p:txBody>
      </p:sp>
      <p:sp>
        <p:nvSpPr>
          <p:cNvPr id="4" name="Pravokotnik: zaokroženi vogali 8">
            <a:extLst>
              <a:ext uri="{FF2B5EF4-FFF2-40B4-BE49-F238E27FC236}">
                <a16:creationId xmlns:a16="http://schemas.microsoft.com/office/drawing/2014/main" id="{3CFC8FEF-9828-44D2-8EBB-2B459E3E843B}"/>
              </a:ext>
            </a:extLst>
          </p:cNvPr>
          <p:cNvSpPr/>
          <p:nvPr/>
        </p:nvSpPr>
        <p:spPr>
          <a:xfrm>
            <a:off x="7530955" y="4891843"/>
            <a:ext cx="2712171" cy="923278"/>
          </a:xfrm>
          <a:prstGeom prst="roundRect">
            <a:avLst/>
          </a:prstGeom>
          <a:solidFill>
            <a:srgbClr val="99376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4400" dirty="0"/>
              <a:t>4 desetice</a:t>
            </a:r>
          </a:p>
        </p:txBody>
      </p:sp>
      <p:sp>
        <p:nvSpPr>
          <p:cNvPr id="9" name="Pravokotnik: zaokroženi vogali 8">
            <a:extLst>
              <a:ext uri="{FF2B5EF4-FFF2-40B4-BE49-F238E27FC236}">
                <a16:creationId xmlns:a16="http://schemas.microsoft.com/office/drawing/2014/main" id="{3CFC8FEF-9828-44D2-8EBB-2B459E3E843B}"/>
              </a:ext>
            </a:extLst>
          </p:cNvPr>
          <p:cNvSpPr/>
          <p:nvPr/>
        </p:nvSpPr>
        <p:spPr>
          <a:xfrm>
            <a:off x="3678773" y="295754"/>
            <a:ext cx="4882318" cy="70124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800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Koliko jajčnih škatel vidiš?</a:t>
            </a:r>
          </a:p>
        </p:txBody>
      </p:sp>
      <p:sp>
        <p:nvSpPr>
          <p:cNvPr id="12" name="Pravokotnik: zaokroženi vogali 8">
            <a:extLst>
              <a:ext uri="{FF2B5EF4-FFF2-40B4-BE49-F238E27FC236}">
                <a16:creationId xmlns:a16="http://schemas.microsoft.com/office/drawing/2014/main" id="{3CFC8FEF-9828-44D2-8EBB-2B459E3E843B}"/>
              </a:ext>
            </a:extLst>
          </p:cNvPr>
          <p:cNvSpPr/>
          <p:nvPr/>
        </p:nvSpPr>
        <p:spPr>
          <a:xfrm>
            <a:off x="7279145" y="1441059"/>
            <a:ext cx="4210891" cy="95571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800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Koliko</a:t>
            </a:r>
            <a:r>
              <a:rPr lang="sl-SI" sz="28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l-SI" sz="2800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DESETIC?</a:t>
            </a:r>
          </a:p>
        </p:txBody>
      </p:sp>
    </p:spTree>
    <p:extLst>
      <p:ext uri="{BB962C8B-B14F-4D97-AF65-F5344CB8AC3E}">
        <p14:creationId xmlns:p14="http://schemas.microsoft.com/office/powerpoint/2010/main" val="3025925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5" grpId="0" animBg="1"/>
      <p:bldP spid="4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lika 1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396" b="95302" l="3911" r="9441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01534" y="4952337"/>
            <a:ext cx="972495" cy="809507"/>
          </a:xfrm>
          <a:prstGeom prst="rect">
            <a:avLst/>
          </a:prstGeom>
        </p:spPr>
      </p:pic>
      <p:sp>
        <p:nvSpPr>
          <p:cNvPr id="2" name="Pravokotnik: zaokroženi vogali 8">
            <a:extLst>
              <a:ext uri="{FF2B5EF4-FFF2-40B4-BE49-F238E27FC236}">
                <a16:creationId xmlns:a16="http://schemas.microsoft.com/office/drawing/2014/main" id="{3CFC8FEF-9828-44D2-8EBB-2B459E3E843B}"/>
              </a:ext>
            </a:extLst>
          </p:cNvPr>
          <p:cNvSpPr/>
          <p:nvPr/>
        </p:nvSpPr>
        <p:spPr>
          <a:xfrm>
            <a:off x="3849137" y="925263"/>
            <a:ext cx="4138790" cy="70124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800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Koliko je DESETIC?</a:t>
            </a:r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 rotWithShape="1">
          <a:blip r:embed="rId4"/>
          <a:srcRect r="39459"/>
          <a:stretch/>
        </p:blipFill>
        <p:spPr>
          <a:xfrm>
            <a:off x="2895354" y="2325595"/>
            <a:ext cx="5888427" cy="1867161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71" b="95506" l="2128" r="9680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97653" y="5067407"/>
            <a:ext cx="759680" cy="719271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396" b="95302" l="3911" r="9441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79989" y="4952337"/>
            <a:ext cx="972495" cy="809507"/>
          </a:xfrm>
          <a:prstGeom prst="rect">
            <a:avLst/>
          </a:prstGeom>
        </p:spPr>
      </p:pic>
      <p:sp>
        <p:nvSpPr>
          <p:cNvPr id="6" name="Pravokotnik: zaokroženi vogali 8">
            <a:extLst>
              <a:ext uri="{FF2B5EF4-FFF2-40B4-BE49-F238E27FC236}">
                <a16:creationId xmlns:a16="http://schemas.microsoft.com/office/drawing/2014/main" id="{3CFC8FEF-9828-44D2-8EBB-2B459E3E843B}"/>
              </a:ext>
            </a:extLst>
          </p:cNvPr>
          <p:cNvSpPr/>
          <p:nvPr/>
        </p:nvSpPr>
        <p:spPr>
          <a:xfrm>
            <a:off x="1765013" y="4863400"/>
            <a:ext cx="2084124" cy="923278"/>
          </a:xfrm>
          <a:prstGeom prst="roundRect">
            <a:avLst/>
          </a:prstGeom>
          <a:solidFill>
            <a:srgbClr val="99376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4400" dirty="0"/>
              <a:t>7 D</a:t>
            </a:r>
          </a:p>
        </p:txBody>
      </p:sp>
      <p:sp>
        <p:nvSpPr>
          <p:cNvPr id="5" name="Pravokotnik: zaokroženi vogali 8">
            <a:extLst>
              <a:ext uri="{FF2B5EF4-FFF2-40B4-BE49-F238E27FC236}">
                <a16:creationId xmlns:a16="http://schemas.microsoft.com/office/drawing/2014/main" id="{3CFC8FEF-9828-44D2-8EBB-2B459E3E843B}"/>
              </a:ext>
            </a:extLst>
          </p:cNvPr>
          <p:cNvSpPr/>
          <p:nvPr/>
        </p:nvSpPr>
        <p:spPr>
          <a:xfrm>
            <a:off x="4776199" y="4838566"/>
            <a:ext cx="2084124" cy="923278"/>
          </a:xfrm>
          <a:prstGeom prst="roundRect">
            <a:avLst/>
          </a:prstGeom>
          <a:solidFill>
            <a:srgbClr val="99376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4400" dirty="0"/>
              <a:t>10 D</a:t>
            </a:r>
          </a:p>
        </p:txBody>
      </p:sp>
      <p:sp>
        <p:nvSpPr>
          <p:cNvPr id="4" name="Pravokotnik: zaokroženi vogali 8">
            <a:extLst>
              <a:ext uri="{FF2B5EF4-FFF2-40B4-BE49-F238E27FC236}">
                <a16:creationId xmlns:a16="http://schemas.microsoft.com/office/drawing/2014/main" id="{3CFC8FEF-9828-44D2-8EBB-2B459E3E843B}"/>
              </a:ext>
            </a:extLst>
          </p:cNvPr>
          <p:cNvSpPr/>
          <p:nvPr/>
        </p:nvSpPr>
        <p:spPr>
          <a:xfrm>
            <a:off x="7535431" y="4848623"/>
            <a:ext cx="2084124" cy="923278"/>
          </a:xfrm>
          <a:prstGeom prst="roundRect">
            <a:avLst/>
          </a:prstGeom>
          <a:solidFill>
            <a:srgbClr val="99376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4400" dirty="0"/>
              <a:t>3 D</a:t>
            </a:r>
          </a:p>
        </p:txBody>
      </p:sp>
      <p:sp>
        <p:nvSpPr>
          <p:cNvPr id="9" name="Pravokotnik: zaokroženi vogali 8">
            <a:extLst>
              <a:ext uri="{FF2B5EF4-FFF2-40B4-BE49-F238E27FC236}">
                <a16:creationId xmlns:a16="http://schemas.microsoft.com/office/drawing/2014/main" id="{3CFC8FEF-9828-44D2-8EBB-2B459E3E843B}"/>
              </a:ext>
            </a:extLst>
          </p:cNvPr>
          <p:cNvSpPr/>
          <p:nvPr/>
        </p:nvSpPr>
        <p:spPr>
          <a:xfrm>
            <a:off x="716333" y="611273"/>
            <a:ext cx="2895085" cy="70124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800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Kaj pa sedaj?</a:t>
            </a:r>
          </a:p>
        </p:txBody>
      </p:sp>
      <p:cxnSp>
        <p:nvCxnSpPr>
          <p:cNvPr id="11" name="Raven povezovalnik 10"/>
          <p:cNvCxnSpPr/>
          <p:nvPr/>
        </p:nvCxnSpPr>
        <p:spPr>
          <a:xfrm flipV="1">
            <a:off x="2456873" y="5347855"/>
            <a:ext cx="230909" cy="9236"/>
          </a:xfrm>
          <a:prstGeom prst="line">
            <a:avLst/>
          </a:prstGeom>
          <a:ln w="381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4991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ravokotnik 17"/>
          <p:cNvSpPr/>
          <p:nvPr/>
        </p:nvSpPr>
        <p:spPr>
          <a:xfrm>
            <a:off x="8670513" y="4869584"/>
            <a:ext cx="8867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l-SI" sz="5400" dirty="0">
                <a:ln w="0"/>
                <a:solidFill>
                  <a:srgbClr val="993763"/>
                </a:solidFill>
              </a:rPr>
              <a:t>8</a:t>
            </a:r>
            <a:r>
              <a:rPr lang="sl-SI" sz="5400" b="0" cap="none" spc="0" dirty="0">
                <a:ln w="0"/>
                <a:solidFill>
                  <a:srgbClr val="993763"/>
                </a:solidFill>
              </a:rPr>
              <a:t>0</a:t>
            </a:r>
          </a:p>
        </p:txBody>
      </p:sp>
      <p:sp>
        <p:nvSpPr>
          <p:cNvPr id="17" name="Pravokotnik 16"/>
          <p:cNvSpPr/>
          <p:nvPr/>
        </p:nvSpPr>
        <p:spPr>
          <a:xfrm>
            <a:off x="5462533" y="4926470"/>
            <a:ext cx="12378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l-SI" sz="5400" dirty="0">
                <a:ln w="0"/>
                <a:solidFill>
                  <a:srgbClr val="993763"/>
                </a:solidFill>
              </a:rPr>
              <a:t>10</a:t>
            </a:r>
            <a:r>
              <a:rPr lang="sl-SI" sz="5400" b="0" cap="none" spc="0" dirty="0">
                <a:ln w="0"/>
                <a:solidFill>
                  <a:srgbClr val="993763"/>
                </a:solidFill>
              </a:rPr>
              <a:t>0</a:t>
            </a:r>
          </a:p>
        </p:txBody>
      </p:sp>
      <p:sp>
        <p:nvSpPr>
          <p:cNvPr id="7" name="Pravokotnik 6"/>
          <p:cNvSpPr/>
          <p:nvPr/>
        </p:nvSpPr>
        <p:spPr>
          <a:xfrm>
            <a:off x="2403353" y="4891841"/>
            <a:ext cx="8867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l-SI" sz="5400" b="0" cap="none" spc="0" dirty="0">
                <a:ln w="0"/>
                <a:solidFill>
                  <a:srgbClr val="993763"/>
                </a:solidFill>
              </a:rPr>
              <a:t>90</a:t>
            </a: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273" y="2434975"/>
            <a:ext cx="11388905" cy="1587177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71" b="95506" l="2128" r="9680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57662" y="4971613"/>
            <a:ext cx="759680" cy="719271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396" b="95302" l="3911" r="9441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80364" y="5125467"/>
            <a:ext cx="679259" cy="565417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396" b="95302" l="3911" r="9441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28575" y="5025038"/>
            <a:ext cx="679156" cy="565331"/>
          </a:xfrm>
          <a:prstGeom prst="rect">
            <a:avLst/>
          </a:prstGeom>
        </p:spPr>
      </p:pic>
      <p:sp>
        <p:nvSpPr>
          <p:cNvPr id="5" name="Pravokotnik: zaokroženi vogali 8">
            <a:extLst>
              <a:ext uri="{FF2B5EF4-FFF2-40B4-BE49-F238E27FC236}">
                <a16:creationId xmlns:a16="http://schemas.microsoft.com/office/drawing/2014/main" id="{3CFC8FEF-9828-44D2-8EBB-2B459E3E843B}"/>
              </a:ext>
            </a:extLst>
          </p:cNvPr>
          <p:cNvSpPr/>
          <p:nvPr/>
        </p:nvSpPr>
        <p:spPr>
          <a:xfrm>
            <a:off x="4733416" y="4890406"/>
            <a:ext cx="2084124" cy="92327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4400" dirty="0"/>
              <a:t>10D</a:t>
            </a:r>
          </a:p>
        </p:txBody>
      </p:sp>
      <p:sp>
        <p:nvSpPr>
          <p:cNvPr id="4" name="Pravokotnik: zaokroženi vogali 8">
            <a:extLst>
              <a:ext uri="{FF2B5EF4-FFF2-40B4-BE49-F238E27FC236}">
                <a16:creationId xmlns:a16="http://schemas.microsoft.com/office/drawing/2014/main" id="{3CFC8FEF-9828-44D2-8EBB-2B459E3E843B}"/>
              </a:ext>
            </a:extLst>
          </p:cNvPr>
          <p:cNvSpPr/>
          <p:nvPr/>
        </p:nvSpPr>
        <p:spPr>
          <a:xfrm>
            <a:off x="1381733" y="4875842"/>
            <a:ext cx="2084124" cy="92327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4400" dirty="0"/>
              <a:t>9D</a:t>
            </a:r>
          </a:p>
        </p:txBody>
      </p:sp>
      <p:sp>
        <p:nvSpPr>
          <p:cNvPr id="6" name="Pravokotnik: zaokroženi vogali 8">
            <a:extLst>
              <a:ext uri="{FF2B5EF4-FFF2-40B4-BE49-F238E27FC236}">
                <a16:creationId xmlns:a16="http://schemas.microsoft.com/office/drawing/2014/main" id="{3CFC8FEF-9828-44D2-8EBB-2B459E3E843B}"/>
              </a:ext>
            </a:extLst>
          </p:cNvPr>
          <p:cNvSpPr/>
          <p:nvPr/>
        </p:nvSpPr>
        <p:spPr>
          <a:xfrm>
            <a:off x="7925622" y="4890406"/>
            <a:ext cx="2084124" cy="92327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4400" dirty="0"/>
              <a:t>8D</a:t>
            </a:r>
          </a:p>
        </p:txBody>
      </p:sp>
      <p:sp>
        <p:nvSpPr>
          <p:cNvPr id="12" name="Pravokotnik: zaokroženi vogali 8">
            <a:extLst>
              <a:ext uri="{FF2B5EF4-FFF2-40B4-BE49-F238E27FC236}">
                <a16:creationId xmlns:a16="http://schemas.microsoft.com/office/drawing/2014/main" id="{3CFC8FEF-9828-44D2-8EBB-2B459E3E843B}"/>
              </a:ext>
            </a:extLst>
          </p:cNvPr>
          <p:cNvSpPr/>
          <p:nvPr/>
        </p:nvSpPr>
        <p:spPr>
          <a:xfrm>
            <a:off x="1942663" y="1073544"/>
            <a:ext cx="4138790" cy="70124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800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Koliko je DESETIC?</a:t>
            </a:r>
          </a:p>
        </p:txBody>
      </p:sp>
      <p:sp>
        <p:nvSpPr>
          <p:cNvPr id="13" name="Pravokotnik: zaokroženi vogali 8">
            <a:extLst>
              <a:ext uri="{FF2B5EF4-FFF2-40B4-BE49-F238E27FC236}">
                <a16:creationId xmlns:a16="http://schemas.microsoft.com/office/drawing/2014/main" id="{3CFC8FEF-9828-44D2-8EBB-2B459E3E843B}"/>
              </a:ext>
            </a:extLst>
          </p:cNvPr>
          <p:cNvSpPr/>
          <p:nvPr/>
        </p:nvSpPr>
        <p:spPr>
          <a:xfrm>
            <a:off x="8187770" y="1424167"/>
            <a:ext cx="2829075" cy="70124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800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Hitro preštej!</a:t>
            </a:r>
          </a:p>
        </p:txBody>
      </p:sp>
    </p:spTree>
    <p:extLst>
      <p:ext uri="{BB962C8B-B14F-4D97-AF65-F5344CB8AC3E}">
        <p14:creationId xmlns:p14="http://schemas.microsoft.com/office/powerpoint/2010/main" val="283832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ravokotnik 17"/>
          <p:cNvSpPr/>
          <p:nvPr/>
        </p:nvSpPr>
        <p:spPr>
          <a:xfrm>
            <a:off x="994924" y="2746009"/>
            <a:ext cx="3602012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l-SI" sz="6600" dirty="0">
                <a:ln w="0"/>
                <a:solidFill>
                  <a:srgbClr val="0070C0"/>
                </a:solidFill>
              </a:rPr>
              <a:t>3</a:t>
            </a:r>
            <a:r>
              <a:rPr lang="sl-SI" sz="6600" b="0" cap="none" spc="0" dirty="0">
                <a:ln w="0"/>
                <a:solidFill>
                  <a:srgbClr val="993763"/>
                </a:solidFill>
              </a:rPr>
              <a:t>0</a:t>
            </a:r>
          </a:p>
          <a:p>
            <a:pPr algn="ctr"/>
            <a:r>
              <a:rPr lang="sl-SI" sz="6600" dirty="0">
                <a:ln w="0"/>
                <a:solidFill>
                  <a:srgbClr val="0070C0"/>
                </a:solidFill>
              </a:rPr>
              <a:t>TRI</a:t>
            </a:r>
            <a:r>
              <a:rPr lang="sl-SI" sz="6600" dirty="0">
                <a:ln w="0"/>
                <a:solidFill>
                  <a:srgbClr val="993763"/>
                </a:solidFill>
              </a:rPr>
              <a:t> DESET</a:t>
            </a:r>
            <a:endParaRPr lang="sl-SI" sz="6600" b="0" cap="none" spc="0" dirty="0">
              <a:ln w="0"/>
              <a:solidFill>
                <a:srgbClr val="993763"/>
              </a:solidFill>
            </a:endParaRPr>
          </a:p>
        </p:txBody>
      </p:sp>
      <p:sp>
        <p:nvSpPr>
          <p:cNvPr id="6" name="Pravokotnik: zaokroženi vogali 8">
            <a:extLst>
              <a:ext uri="{FF2B5EF4-FFF2-40B4-BE49-F238E27FC236}">
                <a16:creationId xmlns:a16="http://schemas.microsoft.com/office/drawing/2014/main" id="{3CFC8FEF-9828-44D2-8EBB-2B459E3E843B}"/>
              </a:ext>
            </a:extLst>
          </p:cNvPr>
          <p:cNvSpPr/>
          <p:nvPr/>
        </p:nvSpPr>
        <p:spPr>
          <a:xfrm>
            <a:off x="913346" y="2946466"/>
            <a:ext cx="3740727" cy="173022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4400" dirty="0"/>
              <a:t> </a:t>
            </a:r>
            <a:r>
              <a:rPr lang="sl-SI" sz="8000" dirty="0">
                <a:solidFill>
                  <a:srgbClr val="0070C0"/>
                </a:solidFill>
              </a:rPr>
              <a:t>3</a:t>
            </a:r>
            <a:r>
              <a:rPr lang="sl-SI" sz="8000" dirty="0"/>
              <a:t> </a:t>
            </a:r>
            <a:r>
              <a:rPr lang="sl-SI" sz="8000" dirty="0">
                <a:solidFill>
                  <a:srgbClr val="C00000"/>
                </a:solidFill>
              </a:rPr>
              <a:t>D</a:t>
            </a:r>
          </a:p>
        </p:txBody>
      </p:sp>
      <p:sp>
        <p:nvSpPr>
          <p:cNvPr id="12" name="Pravokotnik: zaokroženi vogali 8">
            <a:extLst>
              <a:ext uri="{FF2B5EF4-FFF2-40B4-BE49-F238E27FC236}">
                <a16:creationId xmlns:a16="http://schemas.microsoft.com/office/drawing/2014/main" id="{3CFC8FEF-9828-44D2-8EBB-2B459E3E843B}"/>
              </a:ext>
            </a:extLst>
          </p:cNvPr>
          <p:cNvSpPr/>
          <p:nvPr/>
        </p:nvSpPr>
        <p:spPr>
          <a:xfrm>
            <a:off x="262075" y="272838"/>
            <a:ext cx="8900398" cy="74067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800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Kaj se zgodi, ko črko </a:t>
            </a:r>
            <a:r>
              <a:rPr lang="sl-SI" sz="40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D</a:t>
            </a:r>
            <a:r>
              <a:rPr lang="sl-SI" sz="2800" b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sl-SI" sz="28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zamenjam</a:t>
            </a:r>
            <a:r>
              <a:rPr lang="sl-SI" sz="2800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 z </a:t>
            </a:r>
            <a:r>
              <a:rPr lang="sl-SI" sz="44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0</a:t>
            </a:r>
            <a:r>
              <a:rPr lang="sl-SI" sz="2800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 - ničlo?</a:t>
            </a:r>
          </a:p>
        </p:txBody>
      </p:sp>
      <p:sp>
        <p:nvSpPr>
          <p:cNvPr id="13" name="Pravokotnik: zaokroženi vogali 8">
            <a:extLst>
              <a:ext uri="{FF2B5EF4-FFF2-40B4-BE49-F238E27FC236}">
                <a16:creationId xmlns:a16="http://schemas.microsoft.com/office/drawing/2014/main" id="{3CFC8FEF-9828-44D2-8EBB-2B459E3E843B}"/>
              </a:ext>
            </a:extLst>
          </p:cNvPr>
          <p:cNvSpPr/>
          <p:nvPr/>
        </p:nvSpPr>
        <p:spPr>
          <a:xfrm>
            <a:off x="955007" y="1677592"/>
            <a:ext cx="3930635" cy="95210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800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Preberem dvomestno število!</a:t>
            </a:r>
          </a:p>
        </p:txBody>
      </p:sp>
      <p:pic>
        <p:nvPicPr>
          <p:cNvPr id="14" name="Slika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4266" y="4869667"/>
            <a:ext cx="5372850" cy="1695687"/>
          </a:xfrm>
          <a:prstGeom prst="rect">
            <a:avLst/>
          </a:prstGeom>
        </p:spPr>
      </p:pic>
      <p:pic>
        <p:nvPicPr>
          <p:cNvPr id="15" name="9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 cstate="print"/>
          <a:srcRect l="1" r="-973"/>
          <a:stretch/>
        </p:blipFill>
        <p:spPr>
          <a:xfrm rot="16200000">
            <a:off x="8970115" y="2140443"/>
            <a:ext cx="2698065" cy="1503061"/>
          </a:xfrm>
          <a:prstGeom prst="rect">
            <a:avLst/>
          </a:prstGeom>
        </p:spPr>
      </p:pic>
      <p:pic>
        <p:nvPicPr>
          <p:cNvPr id="16" name="Slika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40570" y="3545489"/>
            <a:ext cx="1075261" cy="529951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58" t="-383" r="16480" b="11494"/>
          <a:stretch/>
        </p:blipFill>
        <p:spPr>
          <a:xfrm rot="4342906">
            <a:off x="5812742" y="947970"/>
            <a:ext cx="1878843" cy="2547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61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  <p:bldLst>
      <p:bldP spid="6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5010080" y="-139654"/>
            <a:ext cx="5663188" cy="7740072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58" t="-383" r="16480" b="11494"/>
          <a:stretch/>
        </p:blipFill>
        <p:spPr>
          <a:xfrm rot="4342906">
            <a:off x="1277691" y="3651555"/>
            <a:ext cx="2245921" cy="3045680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2375" y="3436234"/>
            <a:ext cx="1108119" cy="999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4867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451</TotalTime>
  <Words>260</Words>
  <Application>Microsoft Office PowerPoint</Application>
  <PresentationFormat>Širokozaslonsko</PresentationFormat>
  <Paragraphs>77</Paragraphs>
  <Slides>15</Slides>
  <Notes>2</Notes>
  <HiddenSlides>0</HiddenSlides>
  <MMClips>3</MMClips>
  <ScaleCrop>false</ScaleCrop>
  <HeadingPairs>
    <vt:vector size="6" baseType="variant">
      <vt:variant>
        <vt:lpstr>Uporabljene pisave</vt:lpstr>
      </vt:variant>
      <vt:variant>
        <vt:i4>6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15</vt:i4>
      </vt:variant>
    </vt:vector>
  </HeadingPairs>
  <TitlesOfParts>
    <vt:vector size="22" baseType="lpstr">
      <vt:lpstr>Arial</vt:lpstr>
      <vt:lpstr>Calibri</vt:lpstr>
      <vt:lpstr>Calibri Light</vt:lpstr>
      <vt:lpstr>Century Gothic</vt:lpstr>
      <vt:lpstr>Muli</vt:lpstr>
      <vt:lpstr>OCR A Extended</vt:lpstr>
      <vt:lpstr>Officeova tema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ŠTEVILA DO 100</dc:title>
  <dc:creator>Nives Pišek</dc:creator>
  <cp:lastModifiedBy>Darja</cp:lastModifiedBy>
  <cp:revision>138</cp:revision>
  <dcterms:created xsi:type="dcterms:W3CDTF">2021-01-07T13:12:51Z</dcterms:created>
  <dcterms:modified xsi:type="dcterms:W3CDTF">2022-02-14T17:45:43Z</dcterms:modified>
</cp:coreProperties>
</file>