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85" r:id="rId3"/>
    <p:sldId id="279" r:id="rId4"/>
    <p:sldId id="270" r:id="rId5"/>
    <p:sldId id="272" r:id="rId6"/>
    <p:sldId id="273" r:id="rId7"/>
    <p:sldId id="274" r:id="rId8"/>
    <p:sldId id="271" r:id="rId9"/>
    <p:sldId id="275" r:id="rId10"/>
    <p:sldId id="277" r:id="rId11"/>
    <p:sldId id="281" r:id="rId12"/>
    <p:sldId id="283" r:id="rId13"/>
    <p:sldId id="284" r:id="rId14"/>
    <p:sldId id="28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CD51B-B2CE-44D6-A154-A2F8A760AA14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1BD94-C68D-4FE5-8827-14D75C2328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603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1BD94-C68D-4FE5-8827-14D75C2328AA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3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928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68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64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075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330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77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035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258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30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34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47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652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400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983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81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887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1AC8649-4F09-4B14-A719-A96B27C252D1}" type="datetimeFigureOut">
              <a:rPr lang="sl-SI" smtClean="0"/>
              <a:t>14. 02. 2022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405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media" Target="../media/media6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22.jpeg"/><Relationship Id="rId5" Type="http://schemas.microsoft.com/office/2007/relationships/media" Target="../media/media7.wav"/><Relationship Id="rId10" Type="http://schemas.openxmlformats.org/officeDocument/2006/relationships/image" Target="../media/image3.png"/><Relationship Id="rId4" Type="http://schemas.openxmlformats.org/officeDocument/2006/relationships/audio" Target="../media/media6.wav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F2CD1E-89D6-4464-A7B4-33EF83920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6837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GLAVNI IN VRSTILNI ŠTEVNIKI</a:t>
            </a:r>
            <a:br>
              <a:rPr lang="sl-SI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550D76-80D7-4F82-AC74-35E82A3FA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35" y="2983449"/>
            <a:ext cx="2363436" cy="3545155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549F949B-F323-47E4-9F61-9200BB6A8E6B}"/>
              </a:ext>
            </a:extLst>
          </p:cNvPr>
          <p:cNvSpPr/>
          <p:nvPr/>
        </p:nvSpPr>
        <p:spPr>
          <a:xfrm>
            <a:off x="7257980" y="2983449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  <p:pic>
        <p:nvPicPr>
          <p:cNvPr id="3" name="Uvo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0276" y="5077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UČANJE MED ZIMSKIMI POČITNICAMI | OŠ LOVRENC NA POHORJU">
            <a:extLst>
              <a:ext uri="{FF2B5EF4-FFF2-40B4-BE49-F238E27FC236}">
                <a16:creationId xmlns:a16="http://schemas.microsoft.com/office/drawing/2014/main" id="{EB031872-6420-45FA-BC36-0996BF6B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29" y="0"/>
            <a:ext cx="7292424" cy="64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4FBBC47-0700-4586-8D8D-2A2869DA5D03}"/>
              </a:ext>
            </a:extLst>
          </p:cNvPr>
          <p:cNvSpPr txBox="1"/>
          <p:nvPr/>
        </p:nvSpPr>
        <p:spPr>
          <a:xfrm>
            <a:off x="6598172" y="5780782"/>
            <a:ext cx="950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PRVI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7C145B-C7FC-4C06-928E-AE406EC4B980}"/>
              </a:ext>
            </a:extLst>
          </p:cNvPr>
          <p:cNvSpPr txBox="1"/>
          <p:nvPr/>
        </p:nvSpPr>
        <p:spPr>
          <a:xfrm>
            <a:off x="1737812" y="3793472"/>
            <a:ext cx="1287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DRUGI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2A85610-D481-4D02-9CAC-9741B956918E}"/>
              </a:ext>
            </a:extLst>
          </p:cNvPr>
          <p:cNvSpPr txBox="1"/>
          <p:nvPr/>
        </p:nvSpPr>
        <p:spPr>
          <a:xfrm>
            <a:off x="8339819" y="2071205"/>
            <a:ext cx="1231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TRETJI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249382" y="318655"/>
            <a:ext cx="5043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Poglej si, kdo izmed smučarjev je bil drugi.</a:t>
            </a:r>
          </a:p>
        </p:txBody>
      </p:sp>
    </p:spTree>
    <p:extLst>
      <p:ext uri="{BB962C8B-B14F-4D97-AF65-F5344CB8AC3E}">
        <p14:creationId xmlns:p14="http://schemas.microsoft.com/office/powerpoint/2010/main" val="42767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k\AppData\Local\Microsoft\Windows\Temporary Internet Files\Content.IE5\NN1KZCCV\MP900448290[1].jpg">
            <a:extLst>
              <a:ext uri="{FF2B5EF4-FFF2-40B4-BE49-F238E27FC236}">
                <a16:creationId xmlns:a16="http://schemas.microsoft.com/office/drawing/2014/main" id="{5773CBFE-CB2B-4FA0-90CF-990594326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t="8950" b="8855"/>
          <a:stretch/>
        </p:blipFill>
        <p:spPr bwMode="auto">
          <a:xfrm>
            <a:off x="257581" y="969818"/>
            <a:ext cx="2442757" cy="3035556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429491" y="6082145"/>
            <a:ext cx="5486400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30061" y="5735800"/>
            <a:ext cx="42174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Imam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 knjig.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0" y="5143193"/>
            <a:ext cx="42174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Imam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sedem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knjig.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6"/>
          <a:stretch/>
        </p:blipFill>
        <p:spPr>
          <a:xfrm>
            <a:off x="3744365" y="1711513"/>
            <a:ext cx="3113808" cy="235711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207664" y="5135190"/>
            <a:ext cx="7073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Jure je bil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sedmi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 na tekmovanju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593634" y="5697074"/>
            <a:ext cx="59020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Jure je bil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na tekmovanju.</a:t>
            </a:r>
          </a:p>
        </p:txBody>
      </p:sp>
      <p:pic>
        <p:nvPicPr>
          <p:cNvPr id="9" name="Recording_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4159" y="4425507"/>
            <a:ext cx="609600" cy="609600"/>
          </a:xfrm>
          <a:prstGeom prst="rect">
            <a:avLst/>
          </a:prstGeom>
        </p:spPr>
      </p:pic>
      <p:pic>
        <p:nvPicPr>
          <p:cNvPr id="10" name="Recording_4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6469" y="4376652"/>
            <a:ext cx="609600" cy="6096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67" y="1752152"/>
            <a:ext cx="3474720" cy="2316480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7632119" y="5188988"/>
            <a:ext cx="707321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Nina je bila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sedma 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na tekmovanju.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8003594" y="5660966"/>
            <a:ext cx="59020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Nina je bila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na tekmovanju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69421" y="215401"/>
            <a:ext cx="933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V čem se razlikuje prva vrsta od druge vrste?</a:t>
            </a:r>
          </a:p>
        </p:txBody>
      </p:sp>
      <p:pic>
        <p:nvPicPr>
          <p:cNvPr id="15" name="Recording_4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39387" y="4425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3" b="30461"/>
          <a:stretch/>
        </p:blipFill>
        <p:spPr>
          <a:xfrm>
            <a:off x="186849" y="1444558"/>
            <a:ext cx="11762883" cy="3601748"/>
          </a:xfrm>
        </p:spPr>
      </p:pic>
      <p:sp>
        <p:nvSpPr>
          <p:cNvPr id="2" name="PoljeZBesedilom 1"/>
          <p:cNvSpPr txBox="1"/>
          <p:nvPr/>
        </p:nvSpPr>
        <p:spPr>
          <a:xfrm>
            <a:off x="318654" y="5323397"/>
            <a:ext cx="429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6 = ŠEST PREDMETOV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18654" y="6123709"/>
            <a:ext cx="396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= ŠESTA SVEČKA</a:t>
            </a:r>
          </a:p>
        </p:txBody>
      </p:sp>
      <p:pic>
        <p:nvPicPr>
          <p:cNvPr id="6" name="Recording_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7673" y="232708"/>
            <a:ext cx="609600" cy="6096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75F6213-7904-4D08-94B5-1B47014ECE9C}"/>
              </a:ext>
            </a:extLst>
          </p:cNvPr>
          <p:cNvSpPr txBox="1"/>
          <p:nvPr/>
        </p:nvSpPr>
        <p:spPr>
          <a:xfrm>
            <a:off x="4959178" y="5323397"/>
            <a:ext cx="6990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/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l-SI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oličino predmetov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/bitij s številko napišemo tako, da ob njej </a:t>
            </a:r>
            <a:r>
              <a:rPr lang="sl-SI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 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pike.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Kadar pa želimo povedati, </a:t>
            </a:r>
            <a:r>
              <a:rPr lang="sl-SI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kateri po vrsti je predmet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/bitje, to s številko napišemo tako, da </a:t>
            </a:r>
            <a:r>
              <a:rPr lang="sl-SI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številko postavimo piko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08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0439F-D376-4FFA-B835-FE4ED1E8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98" y="594727"/>
            <a:ext cx="8761413" cy="706964"/>
          </a:xfrm>
        </p:spPr>
        <p:txBody>
          <a:bodyPr/>
          <a:lstStyle/>
          <a:p>
            <a:r>
              <a:rPr lang="sl-SI" dirty="0"/>
              <a:t>NALOGA – SDZ str. 10, 11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34BF04F-FA30-4BDD-84E9-EEAA2F461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8" t="2860" r="50145" b="6783"/>
          <a:stretch/>
        </p:blipFill>
        <p:spPr>
          <a:xfrm>
            <a:off x="453081" y="1400433"/>
            <a:ext cx="3641125" cy="5193122"/>
          </a:xfr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7462EDC-DE19-47F2-B933-B403BFA478EA}"/>
              </a:ext>
            </a:extLst>
          </p:cNvPr>
          <p:cNvSpPr txBox="1"/>
          <p:nvPr/>
        </p:nvSpPr>
        <p:spPr>
          <a:xfrm>
            <a:off x="5214552" y="2391809"/>
            <a:ext cx="3781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Koliko otrok je smučalo?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Kateri v koloni je vozil Jernej?</a:t>
            </a:r>
          </a:p>
          <a:p>
            <a:pPr marL="180340"/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Katera po vrsti je ženska s kitami?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Kateri po vrsti smuča moški z brki?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Katera po vrsti je ženska z ruto?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Kateri po vrsti je moški s klobukom?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Koliko moških je na sliki?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Koliko žensk je na sliki?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Koliko otrok je na sliki?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Koliko je na sliki deklic?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Koliko je dečkov?</a:t>
            </a:r>
          </a:p>
          <a:p>
            <a:pPr marL="466090" indent="-285750">
              <a:buFontTx/>
              <a:buChar char="-"/>
            </a:pP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038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AB6A85-8844-45E0-93A6-39C805F2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619" y="685343"/>
            <a:ext cx="8761413" cy="706964"/>
          </a:xfrm>
        </p:spPr>
        <p:txBody>
          <a:bodyPr/>
          <a:lstStyle/>
          <a:p>
            <a:r>
              <a:rPr lang="sl-SI" dirty="0"/>
              <a:t>REŠI NALOGE NA STRANI 11.</a:t>
            </a:r>
          </a:p>
        </p:txBody>
      </p:sp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372B2198-07B4-4990-92C2-DF2534816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353" t="3931" r="14751" b="6783"/>
          <a:stretch/>
        </p:blipFill>
        <p:spPr>
          <a:xfrm>
            <a:off x="782595" y="1487259"/>
            <a:ext cx="3731740" cy="5370741"/>
          </a:xfrm>
        </p:spPr>
      </p:pic>
    </p:spTree>
    <p:extLst>
      <p:ext uri="{BB962C8B-B14F-4D97-AF65-F5344CB8AC3E}">
        <p14:creationId xmlns:p14="http://schemas.microsoft.com/office/powerpoint/2010/main" val="427502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C37BA6-6492-4C95-9960-2CC174CB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2" y="668868"/>
            <a:ext cx="8961111" cy="1044602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OGLEJ SI SLIKE IN ODGOVORI NA VPRAŠANJA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A4F10AC-CF0B-4DEA-A1AC-2F5CF2A88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824" t="54727" r="35070" b="25500"/>
          <a:stretch/>
        </p:blipFill>
        <p:spPr>
          <a:xfrm>
            <a:off x="428367" y="2265406"/>
            <a:ext cx="2446638" cy="1929079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8301130-851B-42B5-89D3-679B4B0979C4}"/>
              </a:ext>
            </a:extLst>
          </p:cNvPr>
          <p:cNvSpPr txBox="1"/>
          <p:nvPr/>
        </p:nvSpPr>
        <p:spPr>
          <a:xfrm>
            <a:off x="3245708" y="2413686"/>
            <a:ext cx="285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KOLIKO NETOPIRJEV JE NA SLIKI?        (</a:t>
            </a:r>
            <a:r>
              <a:rPr lang="sl-SI" b="1" i="1" dirty="0"/>
              <a:t>En</a:t>
            </a:r>
            <a:r>
              <a:rPr lang="sl-SI" dirty="0"/>
              <a:t>)</a:t>
            </a:r>
          </a:p>
        </p:txBody>
      </p:sp>
      <p:pic>
        <p:nvPicPr>
          <p:cNvPr id="7" name="Označba mesta vsebine 4">
            <a:extLst>
              <a:ext uri="{FF2B5EF4-FFF2-40B4-BE49-F238E27FC236}">
                <a16:creationId xmlns:a16="http://schemas.microsoft.com/office/drawing/2014/main" id="{E2FFBEC8-0B3D-4E35-9B58-0D6AE7FAF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24" t="54727" r="35070" b="25500"/>
          <a:stretch/>
        </p:blipFill>
        <p:spPr>
          <a:xfrm>
            <a:off x="3179805" y="4341163"/>
            <a:ext cx="2446638" cy="1929079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F70A1C0-9218-4D0A-B8E7-DB525B41DB4F}"/>
              </a:ext>
            </a:extLst>
          </p:cNvPr>
          <p:cNvSpPr txBox="1"/>
          <p:nvPr/>
        </p:nvSpPr>
        <p:spPr>
          <a:xfrm>
            <a:off x="5906530" y="4580238"/>
            <a:ext cx="285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KOLIKO PRABABIC JE NA SLIKI?     (</a:t>
            </a:r>
            <a:r>
              <a:rPr lang="sl-SI" b="1" i="1" dirty="0"/>
              <a:t>Ena)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9189792-9157-4B3B-90AD-C99798AEF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0" t="12973" r="55000" b="68168"/>
          <a:stretch/>
        </p:blipFill>
        <p:spPr>
          <a:xfrm>
            <a:off x="7199872" y="2265406"/>
            <a:ext cx="2051222" cy="2236402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07E87A5-F5E4-47CA-A499-4ACFBF9F588A}"/>
              </a:ext>
            </a:extLst>
          </p:cNvPr>
          <p:cNvSpPr txBox="1"/>
          <p:nvPr/>
        </p:nvSpPr>
        <p:spPr>
          <a:xfrm>
            <a:off x="9465275" y="2413686"/>
            <a:ext cx="2652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KOLIKO PODSTREŠIJ IMA PRABABICA?    </a:t>
            </a:r>
            <a:r>
              <a:rPr lang="sl-SI" b="1" i="1" dirty="0"/>
              <a:t>(Eno)</a:t>
            </a:r>
          </a:p>
        </p:txBody>
      </p:sp>
    </p:spTree>
    <p:extLst>
      <p:ext uri="{BB962C8B-B14F-4D97-AF65-F5344CB8AC3E}">
        <p14:creationId xmlns:p14="http://schemas.microsoft.com/office/powerpoint/2010/main" val="12229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Glimpse hendikepirani odejo orange balon clipart - konstantinmiro.com">
            <a:extLst>
              <a:ext uri="{FF2B5EF4-FFF2-40B4-BE49-F238E27FC236}">
                <a16:creationId xmlns:a16="http://schemas.microsoft.com/office/drawing/2014/main" id="{5BAA0133-4849-4F9C-8320-0EB3670E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59" y="42185"/>
            <a:ext cx="1791976" cy="26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reen Balloon Clipart - Balloon , Free Transparent Clipart - ClipartKey">
            <a:extLst>
              <a:ext uri="{FF2B5EF4-FFF2-40B4-BE49-F238E27FC236}">
                <a16:creationId xmlns:a16="http://schemas.microsoft.com/office/drawing/2014/main" id="{98783EC4-328E-42BF-8F62-DEB23915F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r="19045"/>
          <a:stretch/>
        </p:blipFill>
        <p:spPr bwMode="auto">
          <a:xfrm>
            <a:off x="1292957" y="432141"/>
            <a:ext cx="1097914" cy="23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Free Ballon Clipart, Download Free Clip Art, Free Clip Art on Clipart  Library">
            <a:extLst>
              <a:ext uri="{FF2B5EF4-FFF2-40B4-BE49-F238E27FC236}">
                <a16:creationId xmlns:a16="http://schemas.microsoft.com/office/drawing/2014/main" id="{F1C56BAB-8D3F-45A5-9D47-077CDBDB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12" y="126388"/>
            <a:ext cx="1831260" cy="2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Download Free png Balloon Clipart, Clipart Boy, Vector Clipart, Birthday -  Yellow ... - DLPNG.com">
            <a:extLst>
              <a:ext uri="{FF2B5EF4-FFF2-40B4-BE49-F238E27FC236}">
                <a16:creationId xmlns:a16="http://schemas.microsoft.com/office/drawing/2014/main" id="{6410A575-ADE1-43EC-941C-7AD4259B3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r="29091"/>
          <a:stretch/>
        </p:blipFill>
        <p:spPr bwMode="auto">
          <a:xfrm>
            <a:off x="3469944" y="195416"/>
            <a:ext cx="1144469" cy="2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Ballon Clipart, Download Free Clip Art, Free Clip Art on Clipart  Library">
            <a:extLst>
              <a:ext uri="{FF2B5EF4-FFF2-40B4-BE49-F238E27FC236}">
                <a16:creationId xmlns:a16="http://schemas.microsoft.com/office/drawing/2014/main" id="{5DD8B3F6-E66F-49CB-B152-D4A9CAD0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36" y="414839"/>
            <a:ext cx="967840" cy="2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Vector Pink And Purple Balloon Ribbon Stock Vector - Illustration of  balloon, holiday: 32797381">
            <a:extLst>
              <a:ext uri="{FF2B5EF4-FFF2-40B4-BE49-F238E27FC236}">
                <a16:creationId xmlns:a16="http://schemas.microsoft.com/office/drawing/2014/main" id="{A77C63BF-F7AC-44AA-8385-04ED28AE9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r="16081"/>
          <a:stretch/>
        </p:blipFill>
        <p:spPr bwMode="auto">
          <a:xfrm>
            <a:off x="5717298" y="474600"/>
            <a:ext cx="1611612" cy="23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pink balloon vector illustration - Download Free Vectors, Clipart Graphics  &amp; Vector Art">
            <a:extLst>
              <a:ext uri="{FF2B5EF4-FFF2-40B4-BE49-F238E27FC236}">
                <a16:creationId xmlns:a16="http://schemas.microsoft.com/office/drawing/2014/main" id="{A94B5415-684C-439A-9362-ED96CA17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23" y="126388"/>
            <a:ext cx="1603315" cy="26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ree Balloons Cliparts, Download Free Clip Art, Free Clip Art on Clipart  Library">
            <a:extLst>
              <a:ext uri="{FF2B5EF4-FFF2-40B4-BE49-F238E27FC236}">
                <a16:creationId xmlns:a16="http://schemas.microsoft.com/office/drawing/2014/main" id="{7E48B33C-049D-4342-8974-997C1BCD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69" y="689279"/>
            <a:ext cx="1051692" cy="197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One Balloon Clipart - Balloon , Transparent Cartoon, Free Cliparts &amp;  Silhouettes - NetClipart">
            <a:extLst>
              <a:ext uri="{FF2B5EF4-FFF2-40B4-BE49-F238E27FC236}">
                <a16:creationId xmlns:a16="http://schemas.microsoft.com/office/drawing/2014/main" id="{E7E4B325-5F22-4F61-B308-107054CC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06" y="901395"/>
            <a:ext cx="1055571" cy="19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Free Ballon Clipart, Download Free Clip Art, Free Clip Art on Clipart  Library">
            <a:extLst>
              <a:ext uri="{FF2B5EF4-FFF2-40B4-BE49-F238E27FC236}">
                <a16:creationId xmlns:a16="http://schemas.microsoft.com/office/drawing/2014/main" id="{EEAA97C8-9C1E-4F13-88AB-D95FE19E1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/>
        </p:blipFill>
        <p:spPr bwMode="auto">
          <a:xfrm>
            <a:off x="10109290" y="0"/>
            <a:ext cx="1422219" cy="30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ingle Blue Balloon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C3F0BEB7-40EB-465B-8311-26333BA4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85" y="1400168"/>
            <a:ext cx="1176048" cy="2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jeZBesedilom 13"/>
          <p:cNvSpPr txBox="1"/>
          <p:nvPr/>
        </p:nvSpPr>
        <p:spPr>
          <a:xfrm>
            <a:off x="4720689" y="3779536"/>
            <a:ext cx="294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12 / Dvanajst.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356217" y="3775202"/>
            <a:ext cx="474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Koliko je vseh balonov?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356217" y="4746673"/>
            <a:ext cx="495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Koliko je zelenih balonov?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5191630" y="4759549"/>
            <a:ext cx="1777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2 / Dva.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323736" y="5598829"/>
            <a:ext cx="567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Kakšne barve je četrti balon?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5841269" y="5572712"/>
            <a:ext cx="217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Rumene.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4347624" y="2891669"/>
            <a:ext cx="591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Preveri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, če je odgovor pravilen.</a:t>
            </a:r>
          </a:p>
        </p:txBody>
      </p:sp>
    </p:spTree>
    <p:extLst>
      <p:ext uri="{BB962C8B-B14F-4D97-AF65-F5344CB8AC3E}">
        <p14:creationId xmlns:p14="http://schemas.microsoft.com/office/powerpoint/2010/main" val="2415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vrsto sem postavila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ŠEST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predmetov.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35414"/>
          <a:stretch/>
        </p:blipFill>
        <p:spPr>
          <a:xfrm>
            <a:off x="415636" y="3029583"/>
            <a:ext cx="11061707" cy="3283528"/>
          </a:xfrm>
        </p:spPr>
      </p:pic>
      <p:sp>
        <p:nvSpPr>
          <p:cNvPr id="6" name="PoljeZBesedilom 5"/>
          <p:cNvSpPr txBox="1"/>
          <p:nvPr/>
        </p:nvSpPr>
        <p:spPr>
          <a:xfrm>
            <a:off x="990600" y="3029583"/>
            <a:ext cx="11061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želva            kokoš               školjka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130293" y="5015005"/>
            <a:ext cx="11061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         svinčnik         flomaster          svečka</a:t>
            </a:r>
          </a:p>
        </p:txBody>
      </p:sp>
      <p:pic>
        <p:nvPicPr>
          <p:cNvPr id="9" name="Recording_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6545" y="1691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Bravo, </a:t>
            </a:r>
            <a:r>
              <a:rPr lang="sl-SI" b="1" dirty="0"/>
              <a:t>prva</a:t>
            </a:r>
            <a:r>
              <a:rPr lang="sl-SI" dirty="0"/>
              <a:t> v vrsti je želva.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35414"/>
          <a:stretch/>
        </p:blipFill>
        <p:spPr>
          <a:xfrm>
            <a:off x="565146" y="1690688"/>
            <a:ext cx="11061707" cy="3283528"/>
          </a:xfrm>
        </p:spPr>
      </p:pic>
      <p:cxnSp>
        <p:nvCxnSpPr>
          <p:cNvPr id="13" name="Raven puščični povezovalnik 12"/>
          <p:cNvCxnSpPr/>
          <p:nvPr/>
        </p:nvCxnSpPr>
        <p:spPr>
          <a:xfrm flipH="1" flipV="1">
            <a:off x="1163782" y="4211781"/>
            <a:ext cx="1856509" cy="138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61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35414"/>
          <a:stretch/>
        </p:blipFill>
        <p:spPr>
          <a:xfrm>
            <a:off x="484909" y="1357745"/>
            <a:ext cx="11061707" cy="3283528"/>
          </a:xfrm>
        </p:spPr>
      </p:pic>
      <p:pic>
        <p:nvPicPr>
          <p:cNvPr id="2" name="Recording_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3709" y="5146963"/>
            <a:ext cx="609600" cy="609600"/>
          </a:xfrm>
          <a:prstGeom prst="rect">
            <a:avLst/>
          </a:prstGeom>
        </p:spPr>
      </p:pic>
      <p:cxnSp>
        <p:nvCxnSpPr>
          <p:cNvPr id="6" name="Raven povezovalnik 5"/>
          <p:cNvCxnSpPr/>
          <p:nvPr/>
        </p:nvCxnSpPr>
        <p:spPr>
          <a:xfrm flipV="1">
            <a:off x="6206836" y="3629891"/>
            <a:ext cx="1870364" cy="13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Bravo, flomaster je </a:t>
            </a:r>
            <a:r>
              <a:rPr lang="sl-SI" b="1" dirty="0"/>
              <a:t>četrti </a:t>
            </a:r>
            <a:r>
              <a:rPr lang="sl-SI" dirty="0"/>
              <a:t>v vrsti.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49267"/>
          <a:stretch/>
        </p:blipFill>
        <p:spPr>
          <a:xfrm>
            <a:off x="565146" y="1690688"/>
            <a:ext cx="11061707" cy="2133167"/>
          </a:xfrm>
        </p:spPr>
      </p:pic>
      <p:sp>
        <p:nvSpPr>
          <p:cNvPr id="5" name="PoljeZBesedilom 4"/>
          <p:cNvSpPr txBox="1"/>
          <p:nvPr/>
        </p:nvSpPr>
        <p:spPr>
          <a:xfrm>
            <a:off x="6927273" y="3823855"/>
            <a:ext cx="135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02694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3" b="30461"/>
          <a:stretch/>
        </p:blipFill>
        <p:spPr>
          <a:xfrm>
            <a:off x="186849" y="1191924"/>
            <a:ext cx="11762883" cy="3601748"/>
          </a:xfrm>
        </p:spPr>
      </p:pic>
      <p:pic>
        <p:nvPicPr>
          <p:cNvPr id="8" name="Recording_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6436" y="5188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171162"/>
            <a:ext cx="10515600" cy="919440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Takole pa so šteli otroci, ki so tekli.</a:t>
            </a:r>
          </a:p>
        </p:txBody>
      </p:sp>
      <p:pic>
        <p:nvPicPr>
          <p:cNvPr id="4" name="Picture 2" descr="Cartoon Kids Running Clip Art. Vector Illustration With Simple.. Royalty  Free Cliparts, Vectors, And Stock Illustration. Image 124064820.">
            <a:extLst>
              <a:ext uri="{FF2B5EF4-FFF2-40B4-BE49-F238E27FC236}">
                <a16:creationId xmlns:a16="http://schemas.microsoft.com/office/drawing/2014/main" id="{CF6C60EB-88E2-4478-A1E1-A8DDA52D2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9"/>
          <a:stretch/>
        </p:blipFill>
        <p:spPr bwMode="auto">
          <a:xfrm>
            <a:off x="2660073" y="1046238"/>
            <a:ext cx="5824727" cy="24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1F2E2DD-7157-4A2D-B734-B239AF5AC089}"/>
              </a:ext>
            </a:extLst>
          </p:cNvPr>
          <p:cNvSpPr txBox="1"/>
          <p:nvPr/>
        </p:nvSpPr>
        <p:spPr>
          <a:xfrm>
            <a:off x="3232164" y="3252068"/>
            <a:ext cx="950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PRV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411EA6D-D916-49DE-A5E1-BB96965570E6}"/>
              </a:ext>
            </a:extLst>
          </p:cNvPr>
          <p:cNvSpPr txBox="1"/>
          <p:nvPr/>
        </p:nvSpPr>
        <p:spPr>
          <a:xfrm>
            <a:off x="5293815" y="3252067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DRUG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7" name="Picture 2" descr="Cartoon Kids Running Clip Art. Vector Illustration With Simple.. Royalty  Free Cliparts, Vectors, And Stock Illustration. Image 124064820.">
            <a:extLst>
              <a:ext uri="{FF2B5EF4-FFF2-40B4-BE49-F238E27FC236}">
                <a16:creationId xmlns:a16="http://schemas.microsoft.com/office/drawing/2014/main" id="{CF6C60EB-88E2-4478-A1E1-A8DDA52D2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1"/>
          <a:stretch/>
        </p:blipFill>
        <p:spPr bwMode="auto">
          <a:xfrm>
            <a:off x="2867891" y="4041551"/>
            <a:ext cx="5824727" cy="23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0780F24-572A-41D0-9AA8-7D046D275B41}"/>
              </a:ext>
            </a:extLst>
          </p:cNvPr>
          <p:cNvSpPr txBox="1"/>
          <p:nvPr/>
        </p:nvSpPr>
        <p:spPr>
          <a:xfrm>
            <a:off x="7523150" y="3195292"/>
            <a:ext cx="123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TRETJ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  <a:endParaRPr lang="sl-SI" sz="3200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93DEEFE-45C9-49B0-83D2-EDADA5B5AC2B}"/>
              </a:ext>
            </a:extLst>
          </p:cNvPr>
          <p:cNvSpPr txBox="1"/>
          <p:nvPr/>
        </p:nvSpPr>
        <p:spPr>
          <a:xfrm>
            <a:off x="3547396" y="6273225"/>
            <a:ext cx="1063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PRV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2C29F72-8C3B-4085-BC4E-1A3802CBF1C4}"/>
              </a:ext>
            </a:extLst>
          </p:cNvPr>
          <p:cNvSpPr txBox="1"/>
          <p:nvPr/>
        </p:nvSpPr>
        <p:spPr>
          <a:xfrm>
            <a:off x="5452233" y="6273224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DRUG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1FB405C-97CF-4F23-8EC3-08B17EA35CCA}"/>
              </a:ext>
            </a:extLst>
          </p:cNvPr>
          <p:cNvSpPr txBox="1"/>
          <p:nvPr/>
        </p:nvSpPr>
        <p:spPr>
          <a:xfrm>
            <a:off x="7460119" y="6273223"/>
            <a:ext cx="1357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TRETJ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3499657" y="3678533"/>
            <a:ext cx="9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5645726" y="3574462"/>
            <a:ext cx="9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7608009" y="3583758"/>
            <a:ext cx="9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582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198</TotalTime>
  <Words>332</Words>
  <Application>Microsoft Office PowerPoint</Application>
  <PresentationFormat>Širokozaslonsko</PresentationFormat>
  <Paragraphs>63</Paragraphs>
  <Slides>14</Slides>
  <Notes>1</Notes>
  <HiddenSlides>0</HiddenSlides>
  <MMClips>8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Century Gothic</vt:lpstr>
      <vt:lpstr>Times New Roman</vt:lpstr>
      <vt:lpstr>Wingdings 3</vt:lpstr>
      <vt:lpstr>Naelektrena sejna soba</vt:lpstr>
      <vt:lpstr>GLAVNI IN VRSTILNI ŠTEVNIKI </vt:lpstr>
      <vt:lpstr>OGLEJ SI SLIKE IN ODGOVORI NA VPRAŠANJA</vt:lpstr>
      <vt:lpstr>PowerPointova predstavitev</vt:lpstr>
      <vt:lpstr>V vrsto sem postavila ŠEST predmetov.</vt:lpstr>
      <vt:lpstr>Bravo, prva v vrsti je želva.</vt:lpstr>
      <vt:lpstr>PowerPointova predstavitev</vt:lpstr>
      <vt:lpstr>Bravo, flomaster je četrti v vrsti.</vt:lpstr>
      <vt:lpstr>PowerPointova predstavitev</vt:lpstr>
      <vt:lpstr>Takole pa so šteli otroci, ki so tekli.</vt:lpstr>
      <vt:lpstr>PowerPointova predstavitev</vt:lpstr>
      <vt:lpstr>PowerPointova predstavitev</vt:lpstr>
      <vt:lpstr>PowerPointova predstavitev</vt:lpstr>
      <vt:lpstr>NALOGA – SDZ str. 10, 11</vt:lpstr>
      <vt:lpstr>REŠI NALOGE NA STRANI 11.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Animirani filmi Koyaa</dc:title>
  <dc:creator>Katja</dc:creator>
  <cp:lastModifiedBy>bla blabla</cp:lastModifiedBy>
  <cp:revision>67</cp:revision>
  <dcterms:created xsi:type="dcterms:W3CDTF">2018-10-03T16:01:58Z</dcterms:created>
  <dcterms:modified xsi:type="dcterms:W3CDTF">2022-02-14T13:54:13Z</dcterms:modified>
</cp:coreProperties>
</file>