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658CBE-B745-4BE9-A0EF-2662B2E6058D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AEF1D28-932B-4579-9090-E3B9E530AEC9}">
      <dgm:prSet custT="1"/>
      <dgm:spPr/>
      <dgm:t>
        <a:bodyPr/>
        <a:lstStyle/>
        <a:p>
          <a:r>
            <a:rPr lang="sl-SI" sz="2800" u="sng" dirty="0"/>
            <a:t>DRUMLCA, CITRE</a:t>
          </a:r>
          <a:r>
            <a:rPr lang="sl-SI" sz="2800" dirty="0"/>
            <a:t>: brenkamo</a:t>
          </a:r>
          <a:endParaRPr lang="en-US" sz="2800" dirty="0"/>
        </a:p>
      </dgm:t>
    </dgm:pt>
    <dgm:pt modelId="{DE5204CE-3221-4EAC-A942-8D2BB79A9CAF}" type="parTrans" cxnId="{F705E3E9-3672-4C7D-986F-0C66C4AC419A}">
      <dgm:prSet/>
      <dgm:spPr/>
      <dgm:t>
        <a:bodyPr/>
        <a:lstStyle/>
        <a:p>
          <a:endParaRPr lang="en-US"/>
        </a:p>
      </dgm:t>
    </dgm:pt>
    <dgm:pt modelId="{5746B4BE-151A-4B9B-96D9-8D218988E694}" type="sibTrans" cxnId="{F705E3E9-3672-4C7D-986F-0C66C4AC419A}">
      <dgm:prSet/>
      <dgm:spPr/>
      <dgm:t>
        <a:bodyPr/>
        <a:lstStyle/>
        <a:p>
          <a:endParaRPr lang="en-US"/>
        </a:p>
      </dgm:t>
    </dgm:pt>
    <dgm:pt modelId="{2E02EF2B-F413-42F9-8FB3-9CAE0C48276C}">
      <dgm:prSet custT="1"/>
      <dgm:spPr/>
      <dgm:t>
        <a:bodyPr/>
        <a:lstStyle/>
        <a:p>
          <a:r>
            <a:rPr lang="sl-SI" sz="2800" u="sng" dirty="0"/>
            <a:t>KRAVJI ZVONEC</a:t>
          </a:r>
          <a:r>
            <a:rPr lang="sl-SI" sz="2800" dirty="0"/>
            <a:t>: stresamo</a:t>
          </a:r>
          <a:endParaRPr lang="en-US" sz="2800" dirty="0"/>
        </a:p>
      </dgm:t>
    </dgm:pt>
    <dgm:pt modelId="{49A13F69-F912-402A-817C-D10A67CD71BF}" type="parTrans" cxnId="{019D0BEA-F0F1-436F-9F5E-D814C80E7854}">
      <dgm:prSet/>
      <dgm:spPr/>
      <dgm:t>
        <a:bodyPr/>
        <a:lstStyle/>
        <a:p>
          <a:endParaRPr lang="en-US"/>
        </a:p>
      </dgm:t>
    </dgm:pt>
    <dgm:pt modelId="{6839B50D-86F9-4ADE-992D-6FDBDC226F54}" type="sibTrans" cxnId="{019D0BEA-F0F1-436F-9F5E-D814C80E7854}">
      <dgm:prSet/>
      <dgm:spPr/>
      <dgm:t>
        <a:bodyPr/>
        <a:lstStyle/>
        <a:p>
          <a:endParaRPr lang="en-US"/>
        </a:p>
      </dgm:t>
    </dgm:pt>
    <dgm:pt modelId="{730353AC-306B-48D9-AFBC-6DE4E81896B2}">
      <dgm:prSet custT="1"/>
      <dgm:spPr/>
      <dgm:t>
        <a:bodyPr/>
        <a:lstStyle/>
        <a:p>
          <a:r>
            <a:rPr lang="sl-SI" sz="2800" u="sng" dirty="0"/>
            <a:t>RAGLJA</a:t>
          </a:r>
          <a:r>
            <a:rPr lang="sl-SI" sz="2800" dirty="0"/>
            <a:t>: vrtimo inštrument</a:t>
          </a:r>
          <a:endParaRPr lang="en-US" sz="2800" dirty="0"/>
        </a:p>
      </dgm:t>
    </dgm:pt>
    <dgm:pt modelId="{00C76A55-EF26-45B0-997A-2CD529B2C319}" type="parTrans" cxnId="{340AED92-4174-4785-BCC1-DC4A13DB98D4}">
      <dgm:prSet/>
      <dgm:spPr/>
      <dgm:t>
        <a:bodyPr/>
        <a:lstStyle/>
        <a:p>
          <a:endParaRPr lang="en-US"/>
        </a:p>
      </dgm:t>
    </dgm:pt>
    <dgm:pt modelId="{9B16EBBA-53EE-43EB-8A97-04BCFA7288E5}" type="sibTrans" cxnId="{340AED92-4174-4785-BCC1-DC4A13DB98D4}">
      <dgm:prSet/>
      <dgm:spPr/>
      <dgm:t>
        <a:bodyPr/>
        <a:lstStyle/>
        <a:p>
          <a:endParaRPr lang="en-US"/>
        </a:p>
      </dgm:t>
    </dgm:pt>
    <dgm:pt modelId="{2B8B656B-A125-4AB8-88F7-E4FD92F0CFDB}" type="pres">
      <dgm:prSet presAssocID="{AD658CBE-B745-4BE9-A0EF-2662B2E6058D}" presName="vert0" presStyleCnt="0">
        <dgm:presLayoutVars>
          <dgm:dir/>
          <dgm:animOne val="branch"/>
          <dgm:animLvl val="lvl"/>
        </dgm:presLayoutVars>
      </dgm:prSet>
      <dgm:spPr/>
    </dgm:pt>
    <dgm:pt modelId="{474E197A-0D9E-4450-BE88-D9048C50CB6B}" type="pres">
      <dgm:prSet presAssocID="{0AEF1D28-932B-4579-9090-E3B9E530AEC9}" presName="thickLine" presStyleLbl="alignNode1" presStyleIdx="0" presStyleCnt="3"/>
      <dgm:spPr/>
    </dgm:pt>
    <dgm:pt modelId="{17741588-B3A3-467B-93C8-ED7058C0A211}" type="pres">
      <dgm:prSet presAssocID="{0AEF1D28-932B-4579-9090-E3B9E530AEC9}" presName="horz1" presStyleCnt="0"/>
      <dgm:spPr/>
    </dgm:pt>
    <dgm:pt modelId="{9AC524C6-C4D3-45A5-913B-4A7893467170}" type="pres">
      <dgm:prSet presAssocID="{0AEF1D28-932B-4579-9090-E3B9E530AEC9}" presName="tx1" presStyleLbl="revTx" presStyleIdx="0" presStyleCnt="3"/>
      <dgm:spPr/>
    </dgm:pt>
    <dgm:pt modelId="{38313DB1-60FD-4F0C-A163-ED514EDD68FF}" type="pres">
      <dgm:prSet presAssocID="{0AEF1D28-932B-4579-9090-E3B9E530AEC9}" presName="vert1" presStyleCnt="0"/>
      <dgm:spPr/>
    </dgm:pt>
    <dgm:pt modelId="{145ACBD3-8BC3-40C7-B0AC-B07CF9EF7BA7}" type="pres">
      <dgm:prSet presAssocID="{2E02EF2B-F413-42F9-8FB3-9CAE0C48276C}" presName="thickLine" presStyleLbl="alignNode1" presStyleIdx="1" presStyleCnt="3"/>
      <dgm:spPr/>
    </dgm:pt>
    <dgm:pt modelId="{48C54763-5FCF-4C92-9796-E19FE08E70DF}" type="pres">
      <dgm:prSet presAssocID="{2E02EF2B-F413-42F9-8FB3-9CAE0C48276C}" presName="horz1" presStyleCnt="0"/>
      <dgm:spPr/>
    </dgm:pt>
    <dgm:pt modelId="{85DF37DD-6E98-4FEC-8F15-92D5C3782E54}" type="pres">
      <dgm:prSet presAssocID="{2E02EF2B-F413-42F9-8FB3-9CAE0C48276C}" presName="tx1" presStyleLbl="revTx" presStyleIdx="1" presStyleCnt="3"/>
      <dgm:spPr/>
    </dgm:pt>
    <dgm:pt modelId="{2B9949E5-9CE8-4DAF-BD9D-8F48A64225D8}" type="pres">
      <dgm:prSet presAssocID="{2E02EF2B-F413-42F9-8FB3-9CAE0C48276C}" presName="vert1" presStyleCnt="0"/>
      <dgm:spPr/>
    </dgm:pt>
    <dgm:pt modelId="{3097230C-D5AE-40B8-AA58-CA278BAF4893}" type="pres">
      <dgm:prSet presAssocID="{730353AC-306B-48D9-AFBC-6DE4E81896B2}" presName="thickLine" presStyleLbl="alignNode1" presStyleIdx="2" presStyleCnt="3"/>
      <dgm:spPr/>
    </dgm:pt>
    <dgm:pt modelId="{0E0C5DA8-D1E0-4E00-A12F-6D6ACC33C245}" type="pres">
      <dgm:prSet presAssocID="{730353AC-306B-48D9-AFBC-6DE4E81896B2}" presName="horz1" presStyleCnt="0"/>
      <dgm:spPr/>
    </dgm:pt>
    <dgm:pt modelId="{8446BACE-06C8-4087-AF57-A54E35FBDD5C}" type="pres">
      <dgm:prSet presAssocID="{730353AC-306B-48D9-AFBC-6DE4E81896B2}" presName="tx1" presStyleLbl="revTx" presStyleIdx="2" presStyleCnt="3"/>
      <dgm:spPr/>
    </dgm:pt>
    <dgm:pt modelId="{B3996386-903C-4EEA-A054-801E335B77D3}" type="pres">
      <dgm:prSet presAssocID="{730353AC-306B-48D9-AFBC-6DE4E81896B2}" presName="vert1" presStyleCnt="0"/>
      <dgm:spPr/>
    </dgm:pt>
  </dgm:ptLst>
  <dgm:cxnLst>
    <dgm:cxn modelId="{6EFFBF06-71ED-4692-8919-A837996670C9}" type="presOf" srcId="{2E02EF2B-F413-42F9-8FB3-9CAE0C48276C}" destId="{85DF37DD-6E98-4FEC-8F15-92D5C3782E54}" srcOrd="0" destOrd="0" presId="urn:microsoft.com/office/officeart/2008/layout/LinedList"/>
    <dgm:cxn modelId="{54838723-1E4F-43A2-87AA-E207C3015D93}" type="presOf" srcId="{AD658CBE-B745-4BE9-A0EF-2662B2E6058D}" destId="{2B8B656B-A125-4AB8-88F7-E4FD92F0CFDB}" srcOrd="0" destOrd="0" presId="urn:microsoft.com/office/officeart/2008/layout/LinedList"/>
    <dgm:cxn modelId="{A421625D-21CC-4562-AE95-CD26A7E9955F}" type="presOf" srcId="{730353AC-306B-48D9-AFBC-6DE4E81896B2}" destId="{8446BACE-06C8-4087-AF57-A54E35FBDD5C}" srcOrd="0" destOrd="0" presId="urn:microsoft.com/office/officeart/2008/layout/LinedList"/>
    <dgm:cxn modelId="{340AED92-4174-4785-BCC1-DC4A13DB98D4}" srcId="{AD658CBE-B745-4BE9-A0EF-2662B2E6058D}" destId="{730353AC-306B-48D9-AFBC-6DE4E81896B2}" srcOrd="2" destOrd="0" parTransId="{00C76A55-EF26-45B0-997A-2CD529B2C319}" sibTransId="{9B16EBBA-53EE-43EB-8A97-04BCFA7288E5}"/>
    <dgm:cxn modelId="{217007E6-130C-48D0-800A-70C45D1DCA8C}" type="presOf" srcId="{0AEF1D28-932B-4579-9090-E3B9E530AEC9}" destId="{9AC524C6-C4D3-45A5-913B-4A7893467170}" srcOrd="0" destOrd="0" presId="urn:microsoft.com/office/officeart/2008/layout/LinedList"/>
    <dgm:cxn modelId="{F705E3E9-3672-4C7D-986F-0C66C4AC419A}" srcId="{AD658CBE-B745-4BE9-A0EF-2662B2E6058D}" destId="{0AEF1D28-932B-4579-9090-E3B9E530AEC9}" srcOrd="0" destOrd="0" parTransId="{DE5204CE-3221-4EAC-A942-8D2BB79A9CAF}" sibTransId="{5746B4BE-151A-4B9B-96D9-8D218988E694}"/>
    <dgm:cxn modelId="{019D0BEA-F0F1-436F-9F5E-D814C80E7854}" srcId="{AD658CBE-B745-4BE9-A0EF-2662B2E6058D}" destId="{2E02EF2B-F413-42F9-8FB3-9CAE0C48276C}" srcOrd="1" destOrd="0" parTransId="{49A13F69-F912-402A-817C-D10A67CD71BF}" sibTransId="{6839B50D-86F9-4ADE-992D-6FDBDC226F54}"/>
    <dgm:cxn modelId="{1E1F6209-5E73-42CB-ACC8-F650E3551B9A}" type="presParOf" srcId="{2B8B656B-A125-4AB8-88F7-E4FD92F0CFDB}" destId="{474E197A-0D9E-4450-BE88-D9048C50CB6B}" srcOrd="0" destOrd="0" presId="urn:microsoft.com/office/officeart/2008/layout/LinedList"/>
    <dgm:cxn modelId="{90E7971F-5563-4A79-A3B5-5451C1B7C682}" type="presParOf" srcId="{2B8B656B-A125-4AB8-88F7-E4FD92F0CFDB}" destId="{17741588-B3A3-467B-93C8-ED7058C0A211}" srcOrd="1" destOrd="0" presId="urn:microsoft.com/office/officeart/2008/layout/LinedList"/>
    <dgm:cxn modelId="{08E507E5-F745-4D31-9925-53F113E078ED}" type="presParOf" srcId="{17741588-B3A3-467B-93C8-ED7058C0A211}" destId="{9AC524C6-C4D3-45A5-913B-4A7893467170}" srcOrd="0" destOrd="0" presId="urn:microsoft.com/office/officeart/2008/layout/LinedList"/>
    <dgm:cxn modelId="{FEF229CF-4975-413C-883E-99EFCC2389F9}" type="presParOf" srcId="{17741588-B3A3-467B-93C8-ED7058C0A211}" destId="{38313DB1-60FD-4F0C-A163-ED514EDD68FF}" srcOrd="1" destOrd="0" presId="urn:microsoft.com/office/officeart/2008/layout/LinedList"/>
    <dgm:cxn modelId="{7F28DE88-B0E4-41D2-A5C2-1DB74AF0DE66}" type="presParOf" srcId="{2B8B656B-A125-4AB8-88F7-E4FD92F0CFDB}" destId="{145ACBD3-8BC3-40C7-B0AC-B07CF9EF7BA7}" srcOrd="2" destOrd="0" presId="urn:microsoft.com/office/officeart/2008/layout/LinedList"/>
    <dgm:cxn modelId="{62B74BE3-91F3-45F3-9F78-41195BE0577F}" type="presParOf" srcId="{2B8B656B-A125-4AB8-88F7-E4FD92F0CFDB}" destId="{48C54763-5FCF-4C92-9796-E19FE08E70DF}" srcOrd="3" destOrd="0" presId="urn:microsoft.com/office/officeart/2008/layout/LinedList"/>
    <dgm:cxn modelId="{EEDC47F0-545F-41B4-A784-C58645F9157F}" type="presParOf" srcId="{48C54763-5FCF-4C92-9796-E19FE08E70DF}" destId="{85DF37DD-6E98-4FEC-8F15-92D5C3782E54}" srcOrd="0" destOrd="0" presId="urn:microsoft.com/office/officeart/2008/layout/LinedList"/>
    <dgm:cxn modelId="{47B097B8-553B-47AF-AF46-31E6785BACEC}" type="presParOf" srcId="{48C54763-5FCF-4C92-9796-E19FE08E70DF}" destId="{2B9949E5-9CE8-4DAF-BD9D-8F48A64225D8}" srcOrd="1" destOrd="0" presId="urn:microsoft.com/office/officeart/2008/layout/LinedList"/>
    <dgm:cxn modelId="{45FA4911-0BC6-4BFD-B067-DA0235591409}" type="presParOf" srcId="{2B8B656B-A125-4AB8-88F7-E4FD92F0CFDB}" destId="{3097230C-D5AE-40B8-AA58-CA278BAF4893}" srcOrd="4" destOrd="0" presId="urn:microsoft.com/office/officeart/2008/layout/LinedList"/>
    <dgm:cxn modelId="{74A147A7-C686-4D1C-A3CA-94F3614EDC87}" type="presParOf" srcId="{2B8B656B-A125-4AB8-88F7-E4FD92F0CFDB}" destId="{0E0C5DA8-D1E0-4E00-A12F-6D6ACC33C245}" srcOrd="5" destOrd="0" presId="urn:microsoft.com/office/officeart/2008/layout/LinedList"/>
    <dgm:cxn modelId="{0C210B09-115C-4715-802E-51544AC1E17E}" type="presParOf" srcId="{0E0C5DA8-D1E0-4E00-A12F-6D6ACC33C245}" destId="{8446BACE-06C8-4087-AF57-A54E35FBDD5C}" srcOrd="0" destOrd="0" presId="urn:microsoft.com/office/officeart/2008/layout/LinedList"/>
    <dgm:cxn modelId="{C540C878-6129-4B0A-A45E-ED0E2207CA4D}" type="presParOf" srcId="{0E0C5DA8-D1E0-4E00-A12F-6D6ACC33C245}" destId="{B3996386-903C-4EEA-A054-801E335B77D3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E197A-0D9E-4450-BE88-D9048C50CB6B}">
      <dsp:nvSpPr>
        <dsp:cNvPr id="0" name=""/>
        <dsp:cNvSpPr/>
      </dsp:nvSpPr>
      <dsp:spPr>
        <a:xfrm>
          <a:off x="0" y="2134"/>
          <a:ext cx="57352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524C6-C4D3-45A5-913B-4A7893467170}">
      <dsp:nvSpPr>
        <dsp:cNvPr id="0" name=""/>
        <dsp:cNvSpPr/>
      </dsp:nvSpPr>
      <dsp:spPr>
        <a:xfrm>
          <a:off x="0" y="2134"/>
          <a:ext cx="5735229" cy="145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u="sng" kern="1200" dirty="0"/>
            <a:t>DRUMLCA, CITRE</a:t>
          </a:r>
          <a:r>
            <a:rPr lang="sl-SI" sz="2800" kern="1200" dirty="0"/>
            <a:t>: brenkamo</a:t>
          </a:r>
          <a:endParaRPr lang="en-US" sz="2800" kern="1200" dirty="0"/>
        </a:p>
      </dsp:txBody>
      <dsp:txXfrm>
        <a:off x="0" y="2134"/>
        <a:ext cx="5735229" cy="1455870"/>
      </dsp:txXfrm>
    </dsp:sp>
    <dsp:sp modelId="{145ACBD3-8BC3-40C7-B0AC-B07CF9EF7BA7}">
      <dsp:nvSpPr>
        <dsp:cNvPr id="0" name=""/>
        <dsp:cNvSpPr/>
      </dsp:nvSpPr>
      <dsp:spPr>
        <a:xfrm>
          <a:off x="0" y="1458005"/>
          <a:ext cx="57352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F37DD-6E98-4FEC-8F15-92D5C3782E54}">
      <dsp:nvSpPr>
        <dsp:cNvPr id="0" name=""/>
        <dsp:cNvSpPr/>
      </dsp:nvSpPr>
      <dsp:spPr>
        <a:xfrm>
          <a:off x="0" y="1458005"/>
          <a:ext cx="5735229" cy="145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u="sng" kern="1200" dirty="0"/>
            <a:t>KRAVJI ZVONEC</a:t>
          </a:r>
          <a:r>
            <a:rPr lang="sl-SI" sz="2800" kern="1200" dirty="0"/>
            <a:t>: stresamo</a:t>
          </a:r>
          <a:endParaRPr lang="en-US" sz="2800" kern="1200" dirty="0"/>
        </a:p>
      </dsp:txBody>
      <dsp:txXfrm>
        <a:off x="0" y="1458005"/>
        <a:ext cx="5735229" cy="1455870"/>
      </dsp:txXfrm>
    </dsp:sp>
    <dsp:sp modelId="{3097230C-D5AE-40B8-AA58-CA278BAF4893}">
      <dsp:nvSpPr>
        <dsp:cNvPr id="0" name=""/>
        <dsp:cNvSpPr/>
      </dsp:nvSpPr>
      <dsp:spPr>
        <a:xfrm>
          <a:off x="0" y="2913876"/>
          <a:ext cx="57352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6BACE-06C8-4087-AF57-A54E35FBDD5C}">
      <dsp:nvSpPr>
        <dsp:cNvPr id="0" name=""/>
        <dsp:cNvSpPr/>
      </dsp:nvSpPr>
      <dsp:spPr>
        <a:xfrm>
          <a:off x="0" y="2913876"/>
          <a:ext cx="5735229" cy="145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u="sng" kern="1200" dirty="0"/>
            <a:t>RAGLJA</a:t>
          </a:r>
          <a:r>
            <a:rPr lang="sl-SI" sz="2800" kern="1200" dirty="0"/>
            <a:t>: vrtimo inštrument</a:t>
          </a:r>
          <a:endParaRPr lang="en-US" sz="2800" kern="1200" dirty="0"/>
        </a:p>
      </dsp:txBody>
      <dsp:txXfrm>
        <a:off x="0" y="2913876"/>
        <a:ext cx="5735229" cy="1455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40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02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0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52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85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3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43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56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43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8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4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8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3.mp3"/><Relationship Id="rId7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11" Type="http://schemas.microsoft.com/office/2007/relationships/diagramDrawing" Target="../diagrams/drawing1.xml"/><Relationship Id="rId5" Type="http://schemas.openxmlformats.org/officeDocument/2006/relationships/image" Target="../media/image1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3.jpe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6.mp3"/><Relationship Id="rId7" Type="http://schemas.openxmlformats.org/officeDocument/2006/relationships/image" Target="../media/image1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706D9C-1A5D-4D6E-B24F-AE3221908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3" y="590062"/>
            <a:ext cx="5309140" cy="2838938"/>
          </a:xfrm>
        </p:spPr>
        <p:txBody>
          <a:bodyPr>
            <a:normAutofit/>
          </a:bodyPr>
          <a:lstStyle/>
          <a:p>
            <a:r>
              <a:rPr lang="sl-SI" sz="5400" dirty="0">
                <a:solidFill>
                  <a:schemeClr val="bg1"/>
                </a:solidFill>
              </a:rPr>
              <a:t>LJUDSKA GLASBILA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A95A69C-D8F9-4B8F-A44F-360BBC18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044" y="3739764"/>
            <a:ext cx="4517954" cy="1198120"/>
          </a:xfrm>
        </p:spPr>
        <p:txBody>
          <a:bodyPr>
            <a:normAutofit/>
          </a:bodyPr>
          <a:lstStyle/>
          <a:p>
            <a:endParaRPr lang="sl-SI" sz="2000">
              <a:solidFill>
                <a:schemeClr val="bg1"/>
              </a:solidFill>
            </a:endParaRPr>
          </a:p>
        </p:txBody>
      </p:sp>
      <p:sp>
        <p:nvSpPr>
          <p:cNvPr id="14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Graphic 147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1026" name="Picture 2" descr="Razpis za ljudska glasbila">
            <a:extLst>
              <a:ext uri="{FF2B5EF4-FFF2-40B4-BE49-F238E27FC236}">
                <a16:creationId xmlns:a16="http://schemas.microsoft.com/office/drawing/2014/main" id="{87DAB4F0-384A-4BB3-A01D-0B5C36185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22291" b="2"/>
          <a:stretch/>
        </p:blipFill>
        <p:spPr bwMode="auto"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44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2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B7458EE-54B9-4E4B-B178-90CB5DDB6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55" y="305612"/>
            <a:ext cx="6190412" cy="443615"/>
          </a:xfrm>
        </p:spPr>
        <p:txBody>
          <a:bodyPr anchor="b">
            <a:normAutofit fontScale="90000"/>
          </a:bodyPr>
          <a:lstStyle/>
          <a:p>
            <a:endParaRPr lang="sl-SI" sz="5400" dirty="0"/>
          </a:p>
        </p:txBody>
      </p:sp>
      <p:cxnSp>
        <p:nvCxnSpPr>
          <p:cNvPr id="46" name="Straight Connector 34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10C83B-65EF-40B5-AF9D-F77133069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863714"/>
            <a:ext cx="7194789" cy="5775211"/>
          </a:xfrm>
        </p:spPr>
        <p:txBody>
          <a:bodyPr anchor="t">
            <a:normAutofit lnSpcReduction="10000"/>
          </a:bodyPr>
          <a:lstStyle/>
          <a:p>
            <a:pPr marL="180340">
              <a:spcAft>
                <a:spcPts val="0"/>
              </a:spcAft>
            </a:pP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Človeški glas je naš inštrument. </a:t>
            </a:r>
          </a:p>
          <a:p>
            <a:pPr marL="180340">
              <a:spcAft>
                <a:spcPts val="0"/>
              </a:spcAft>
            </a:pP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ljudske pesmi ne vemo, kdo jih je ustvaril. </a:t>
            </a:r>
          </a:p>
          <a:p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Širijo se po ustnem izročilu iz roda v rod in ker jih včasih niso znali zapisati, so se z leti nekoliko spreminjale. </a:t>
            </a:r>
          </a:p>
          <a:p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Spomnimo se nekaterih ljudskih pesmi: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Rasla je jelka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Lisička je prav zvita zver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Žiga žaga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Abraham 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Katarina Barbara</a:t>
            </a:r>
          </a:p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Zajček </a:t>
            </a:r>
            <a:r>
              <a:rPr lang="sl-SI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dolgoušček</a:t>
            </a: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80340">
              <a:spcAft>
                <a:spcPts val="0"/>
              </a:spcAft>
            </a:pPr>
            <a:r>
              <a:rPr lang="sl-SI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Ustvarjalci so skladatelji, ki niso znani in niso obiskovali glasbenih šol.</a:t>
            </a:r>
          </a:p>
          <a:p>
            <a:endParaRPr lang="sl-SI" sz="1100" dirty="0"/>
          </a:p>
        </p:txBody>
      </p:sp>
      <p:pic>
        <p:nvPicPr>
          <p:cNvPr id="4" name="Picture 2" descr="Razpis za ljudska glasbila">
            <a:extLst>
              <a:ext uri="{FF2B5EF4-FFF2-40B4-BE49-F238E27FC236}">
                <a16:creationId xmlns:a16="http://schemas.microsoft.com/office/drawing/2014/main" id="{041D557E-2CB9-473B-AD25-E4DD86C78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r="23625" b="3"/>
          <a:stretch/>
        </p:blipFill>
        <p:spPr bwMode="auto"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5" name="33 Audio Track">
            <a:hlinkClick r:id="" action="ppaction://media"/>
            <a:extLst>
              <a:ext uri="{FF2B5EF4-FFF2-40B4-BE49-F238E27FC236}">
                <a16:creationId xmlns:a16="http://schemas.microsoft.com/office/drawing/2014/main" id="{BD922C95-720E-47C4-A7CD-9E8806056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9704" y="920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A09BD7-99AE-45F0-B7D5-366EF9A3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2" y="142875"/>
            <a:ext cx="6000748" cy="1266825"/>
          </a:xfrm>
        </p:spPr>
        <p:txBody>
          <a:bodyPr anchor="b">
            <a:normAutofit/>
          </a:bodyPr>
          <a:lstStyle/>
          <a:p>
            <a:r>
              <a:rPr lang="sl-SI" sz="3800" dirty="0">
                <a:solidFill>
                  <a:srgbClr val="FF0000"/>
                </a:solidFill>
              </a:rPr>
              <a:t>SPOZNAVANJE LJUDSKIH INŠTRUMENTOV</a:t>
            </a:r>
          </a:p>
        </p:txBody>
      </p:sp>
      <p:sp>
        <p:nvSpPr>
          <p:cNvPr id="2059" name="Rectangle 7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rossword">
            <a:extLst>
              <a:ext uri="{FF2B5EF4-FFF2-40B4-BE49-F238E27FC236}">
                <a16:creationId xmlns:a16="http://schemas.microsoft.com/office/drawing/2014/main" id="{93938F78-E381-41DE-8486-12BE24F2E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4" r="19957" b="1"/>
          <a:stretch/>
        </p:blipFill>
        <p:spPr bwMode="auto">
          <a:xfrm>
            <a:off x="279143" y="299508"/>
            <a:ext cx="2456683" cy="27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ČETRTEK, 26. 3. 2020 Dobro jutro vsem skupaj! Kako se imate, kaj počnete?  Kako vam uspeva učenje na daljavo? Ali je včerajš">
            <a:extLst>
              <a:ext uri="{FF2B5EF4-FFF2-40B4-BE49-F238E27FC236}">
                <a16:creationId xmlns:a16="http://schemas.microsoft.com/office/drawing/2014/main" id="{5A5835AF-42C8-4F44-A1DD-847549C45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r="29271" b="3"/>
          <a:stretch/>
        </p:blipFill>
        <p:spPr bwMode="auto">
          <a:xfrm>
            <a:off x="3044085" y="299508"/>
            <a:ext cx="2456683" cy="27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ovenska ljudska glasba">
            <a:extLst>
              <a:ext uri="{FF2B5EF4-FFF2-40B4-BE49-F238E27FC236}">
                <a16:creationId xmlns:a16="http://schemas.microsoft.com/office/drawing/2014/main" id="{0E347B0E-0062-4C0E-85E7-259718BDD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r="17362" b="3"/>
          <a:stretch/>
        </p:blipFill>
        <p:spPr bwMode="auto">
          <a:xfrm>
            <a:off x="279143" y="3371412"/>
            <a:ext cx="2456683" cy="31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ončeni bas je bil izrazito... - Slovenska ljudska glasba | Facebook">
            <a:extLst>
              <a:ext uri="{FF2B5EF4-FFF2-40B4-BE49-F238E27FC236}">
                <a16:creationId xmlns:a16="http://schemas.microsoft.com/office/drawing/2014/main" id="{54529F78-3FB9-47C0-B8CC-C4538EF4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36174" b="3"/>
          <a:stretch/>
        </p:blipFill>
        <p:spPr bwMode="auto">
          <a:xfrm>
            <a:off x="3044085" y="3371416"/>
            <a:ext cx="2456683" cy="31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76736B-87DA-4E71-8E47-BE4CABC14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702" y="1552575"/>
            <a:ext cx="5604459" cy="5305425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sl-SI" sz="2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LONČENI BAS</a:t>
            </a:r>
            <a:r>
              <a:rPr lang="sl-SI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sl-SI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lončena posoda, lesena palica z žlebičkom, svinjska opna; drgnemo palico z vlažnimi prsti gor in dol</a:t>
            </a:r>
          </a:p>
          <a:p>
            <a:pPr marL="0" indent="0">
              <a:spcAft>
                <a:spcPts val="0"/>
              </a:spcAft>
              <a:buNone/>
            </a:pPr>
            <a:endParaRPr lang="sl-SI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340">
              <a:spcAft>
                <a:spcPts val="0"/>
              </a:spcAft>
            </a:pPr>
            <a:r>
              <a:rPr lang="sl-SI" sz="2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TRSTENKE, ORGLICE, OKARINE, PIŠČALI, ŽVEGLE</a:t>
            </a:r>
            <a:r>
              <a:rPr lang="sl-SI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pihamo vanje</a:t>
            </a:r>
          </a:p>
          <a:p>
            <a:pPr marL="0" indent="0">
              <a:spcAft>
                <a:spcPts val="0"/>
              </a:spcAft>
              <a:buNone/>
            </a:pPr>
            <a:r>
              <a:rPr lang="sl-S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ZVOK TRSTENK</a:t>
            </a:r>
          </a:p>
          <a:p>
            <a:pPr marL="0" indent="0">
              <a:spcAft>
                <a:spcPts val="0"/>
              </a:spcAft>
              <a:buNone/>
            </a:pPr>
            <a:endParaRPr lang="sl-SI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l-SI" sz="1800" dirty="0"/>
          </a:p>
        </p:txBody>
      </p:sp>
      <p:cxnSp>
        <p:nvCxnSpPr>
          <p:cNvPr id="2060" name="Straight Connector 8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35 Audio Track">
            <a:hlinkClick r:id="" action="ppaction://media"/>
            <a:extLst>
              <a:ext uri="{FF2B5EF4-FFF2-40B4-BE49-F238E27FC236}">
                <a16:creationId xmlns:a16="http://schemas.microsoft.com/office/drawing/2014/main" id="{381FDB21-1730-48DE-9F79-80B987359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4911" y="3890168"/>
            <a:ext cx="487363" cy="487363"/>
          </a:xfrm>
          <a:prstGeom prst="rect">
            <a:avLst/>
          </a:prstGeom>
        </p:spPr>
      </p:pic>
      <p:pic>
        <p:nvPicPr>
          <p:cNvPr id="17" name="36 Audio Track">
            <a:hlinkClick r:id="" action="ppaction://media"/>
            <a:extLst>
              <a:ext uri="{FF2B5EF4-FFF2-40B4-BE49-F238E27FC236}">
                <a16:creationId xmlns:a16="http://schemas.microsoft.com/office/drawing/2014/main" id="{009932C0-0B15-414A-9E45-6E1FC9D1DB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5951" y="5661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3A6FAE-3E0A-4B00-8F1B-6C3D0681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421624" cy="675340"/>
          </a:xfrm>
        </p:spPr>
        <p:txBody>
          <a:bodyPr anchor="b">
            <a:normAutofit fontScale="90000"/>
          </a:bodyPr>
          <a:lstStyle/>
          <a:p>
            <a:endParaRPr lang="sl-SI" sz="6000" dirty="0"/>
          </a:p>
        </p:txBody>
      </p:sp>
      <p:pic>
        <p:nvPicPr>
          <p:cNvPr id="4102" name="Picture 6" descr="630:LJU;0021829 | Slovenski etnografski muzej">
            <a:extLst>
              <a:ext uri="{FF2B5EF4-FFF2-40B4-BE49-F238E27FC236}">
                <a16:creationId xmlns:a16="http://schemas.microsoft.com/office/drawing/2014/main" id="{28D6A7DE-F2D9-484B-9BE4-B6D98777D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r="-3" b="-3"/>
          <a:stretch/>
        </p:blipFill>
        <p:spPr bwMode="auto">
          <a:xfrm>
            <a:off x="8673997" y="1"/>
            <a:ext cx="2610422" cy="2514891"/>
          </a:xfrm>
          <a:custGeom>
            <a:avLst/>
            <a:gdLst/>
            <a:ahLst/>
            <a:cxnLst/>
            <a:rect l="l" t="t" r="r" b="b"/>
            <a:pathLst>
              <a:path w="2610422" h="2514891">
                <a:moveTo>
                  <a:pt x="816396" y="0"/>
                </a:moveTo>
                <a:lnTo>
                  <a:pt x="1794026" y="0"/>
                </a:lnTo>
                <a:lnTo>
                  <a:pt x="1813258" y="7039"/>
                </a:lnTo>
                <a:cubicBezTo>
                  <a:pt x="2281718" y="205181"/>
                  <a:pt x="2610422" y="669044"/>
                  <a:pt x="2610422" y="1209680"/>
                </a:cubicBezTo>
                <a:cubicBezTo>
                  <a:pt x="2610422" y="1930528"/>
                  <a:pt x="2026059" y="2514891"/>
                  <a:pt x="1305211" y="2514891"/>
                </a:cubicBezTo>
                <a:cubicBezTo>
                  <a:pt x="584363" y="2514891"/>
                  <a:pt x="0" y="1930528"/>
                  <a:pt x="0" y="1209680"/>
                </a:cubicBezTo>
                <a:cubicBezTo>
                  <a:pt x="0" y="669044"/>
                  <a:pt x="328704" y="205181"/>
                  <a:pt x="797164" y="703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judska glasbila | Slovenski etnografski muzej">
            <a:extLst>
              <a:ext uri="{FF2B5EF4-FFF2-40B4-BE49-F238E27FC236}">
                <a16:creationId xmlns:a16="http://schemas.microsoft.com/office/drawing/2014/main" id="{5558B57A-3B59-4524-8B5E-2420A5097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 r="5" b="18823"/>
          <a:stretch/>
        </p:blipFill>
        <p:spPr bwMode="auto">
          <a:xfrm>
            <a:off x="6497001" y="1722682"/>
            <a:ext cx="2176996" cy="2176996"/>
          </a:xfrm>
          <a:custGeom>
            <a:avLst/>
            <a:gdLst/>
            <a:ahLst/>
            <a:cxnLst/>
            <a:rect l="l" t="t" r="r" b="b"/>
            <a:pathLst>
              <a:path w="2406316" h="2406316">
                <a:moveTo>
                  <a:pt x="1203158" y="0"/>
                </a:moveTo>
                <a:cubicBezTo>
                  <a:pt x="1867644" y="0"/>
                  <a:pt x="2406316" y="538672"/>
                  <a:pt x="2406316" y="1203158"/>
                </a:cubicBezTo>
                <a:cubicBezTo>
                  <a:pt x="2406316" y="1867644"/>
                  <a:pt x="1867644" y="2406316"/>
                  <a:pt x="1203158" y="2406316"/>
                </a:cubicBezTo>
                <a:cubicBezTo>
                  <a:pt x="538672" y="2406316"/>
                  <a:pt x="0" y="1867644"/>
                  <a:pt x="0" y="1203158"/>
                </a:cubicBezTo>
                <a:cubicBezTo>
                  <a:pt x="0" y="538672"/>
                  <a:pt x="538672" y="0"/>
                  <a:pt x="12031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70117" y="29814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39744" y="35447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100" name="Picture 4" descr="Ljudska glasbila | Slovenski etnografski muzej">
            <a:extLst>
              <a:ext uri="{FF2B5EF4-FFF2-40B4-BE49-F238E27FC236}">
                <a16:creationId xmlns:a16="http://schemas.microsoft.com/office/drawing/2014/main" id="{4953FC84-F597-4371-ACD0-274675258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r="6873" b="-2"/>
          <a:stretch/>
        </p:blipFill>
        <p:spPr bwMode="auto">
          <a:xfrm>
            <a:off x="7585499" y="3897248"/>
            <a:ext cx="3402334" cy="2960753"/>
          </a:xfrm>
          <a:custGeom>
            <a:avLst/>
            <a:gdLst/>
            <a:ahLst/>
            <a:cxnLst/>
            <a:rect l="l" t="t" r="r" b="b"/>
            <a:pathLst>
              <a:path w="3402334" h="2960753">
                <a:moveTo>
                  <a:pt x="1701167" y="0"/>
                </a:moveTo>
                <a:cubicBezTo>
                  <a:pt x="2640695" y="0"/>
                  <a:pt x="3402334" y="761639"/>
                  <a:pt x="3402334" y="1701167"/>
                </a:cubicBezTo>
                <a:cubicBezTo>
                  <a:pt x="3402334" y="2170931"/>
                  <a:pt x="3211924" y="2596223"/>
                  <a:pt x="2904074" y="2904074"/>
                </a:cubicBezTo>
                <a:lnTo>
                  <a:pt x="2841710" y="2960753"/>
                </a:lnTo>
                <a:lnTo>
                  <a:pt x="560624" y="2960753"/>
                </a:lnTo>
                <a:lnTo>
                  <a:pt x="498261" y="2904074"/>
                </a:lnTo>
                <a:cubicBezTo>
                  <a:pt x="190410" y="2596223"/>
                  <a:pt x="0" y="2170931"/>
                  <a:pt x="0" y="1701167"/>
                </a:cubicBezTo>
                <a:cubicBezTo>
                  <a:pt x="0" y="761639"/>
                  <a:pt x="761639" y="0"/>
                  <a:pt x="17011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A8532926-C1AD-4C64-B689-425EED2970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873807"/>
              </p:ext>
            </p:extLst>
          </p:nvPr>
        </p:nvGraphicFramePr>
        <p:xfrm>
          <a:off x="646102" y="1638301"/>
          <a:ext cx="5735229" cy="4371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9" name="39 Audio Track">
            <a:hlinkClick r:id="" action="ppaction://media"/>
            <a:extLst>
              <a:ext uri="{FF2B5EF4-FFF2-40B4-BE49-F238E27FC236}">
                <a16:creationId xmlns:a16="http://schemas.microsoft.com/office/drawing/2014/main" id="{ED164BFA-AD14-492C-9AB9-5DF08F4E9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0881" y="1722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EC45FAA-BE17-4A9F-A82E-F756380D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2"/>
            <a:ext cx="4434720" cy="498474"/>
          </a:xfrm>
        </p:spPr>
        <p:txBody>
          <a:bodyPr anchor="b">
            <a:normAutofit fontScale="90000"/>
          </a:bodyPr>
          <a:lstStyle/>
          <a:p>
            <a:endParaRPr lang="sl-SI" sz="54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Na Hrvaškem Slovencema odvzeli stari violini - Primorske novice">
            <a:extLst>
              <a:ext uri="{FF2B5EF4-FFF2-40B4-BE49-F238E27FC236}">
                <a16:creationId xmlns:a16="http://schemas.microsoft.com/office/drawing/2014/main" id="{CA24E9C7-4717-4E4A-ADAE-FBA4871F2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1" r="-4" b="5043"/>
          <a:stretch/>
        </p:blipFill>
        <p:spPr bwMode="auto">
          <a:xfrm>
            <a:off x="279143" y="299509"/>
            <a:ext cx="2456683" cy="2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judska glasbila | Slovenski etnografski muzej">
            <a:extLst>
              <a:ext uri="{FF2B5EF4-FFF2-40B4-BE49-F238E27FC236}">
                <a16:creationId xmlns:a16="http://schemas.microsoft.com/office/drawing/2014/main" id="{D2337F43-5C4F-46C1-B910-E259DBFD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r="3" b="656"/>
          <a:stretch/>
        </p:blipFill>
        <p:spPr bwMode="auto">
          <a:xfrm>
            <a:off x="3044085" y="299509"/>
            <a:ext cx="2456683" cy="2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judska glasbila | Slovenski etnografski muzej">
            <a:extLst>
              <a:ext uri="{FF2B5EF4-FFF2-40B4-BE49-F238E27FC236}">
                <a16:creationId xmlns:a16="http://schemas.microsoft.com/office/drawing/2014/main" id="{84D4FE68-4EC4-46F5-AFA2-9E03073DF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r="6117"/>
          <a:stretch/>
        </p:blipFill>
        <p:spPr bwMode="auto">
          <a:xfrm>
            <a:off x="279143" y="3108025"/>
            <a:ext cx="5221625" cy="34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A5A4AB-656D-4F1E-8A05-E37BBD19D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1657350"/>
            <a:ext cx="4914435" cy="4698999"/>
          </a:xfrm>
        </p:spPr>
        <p:txBody>
          <a:bodyPr anchor="t">
            <a:normAutofit/>
          </a:bodyPr>
          <a:lstStyle/>
          <a:p>
            <a:r>
              <a:rPr lang="sl-SI" sz="2800" u="sng" dirty="0"/>
              <a:t>GLAVNIK</a:t>
            </a:r>
          </a:p>
          <a:p>
            <a:endParaRPr lang="en-US" sz="2800" dirty="0"/>
          </a:p>
          <a:p>
            <a:r>
              <a:rPr lang="sl-SI" sz="2800" u="sng" dirty="0"/>
              <a:t>HARMONIKA</a:t>
            </a:r>
            <a:r>
              <a:rPr lang="sl-SI" sz="2800" dirty="0"/>
              <a:t>: pritiskamo na gumbe, vlečemo meh</a:t>
            </a:r>
          </a:p>
          <a:p>
            <a:endParaRPr lang="en-US" sz="2800" dirty="0"/>
          </a:p>
          <a:p>
            <a:r>
              <a:rPr lang="sl-SI" sz="2800" u="sng" dirty="0"/>
              <a:t>GOSLI</a:t>
            </a:r>
            <a:r>
              <a:rPr lang="sl-SI" sz="2800" dirty="0"/>
              <a:t>: vlečemo z lokom</a:t>
            </a:r>
            <a:endParaRPr lang="en-US" sz="2800" dirty="0"/>
          </a:p>
          <a:p>
            <a:endParaRPr lang="sl-SI" sz="18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38 Audio Track">
            <a:hlinkClick r:id="" action="ppaction://media"/>
            <a:extLst>
              <a:ext uri="{FF2B5EF4-FFF2-40B4-BE49-F238E27FC236}">
                <a16:creationId xmlns:a16="http://schemas.microsoft.com/office/drawing/2014/main" id="{071BA28F-C2B9-4DBD-8635-D93177A9D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236" y="3185318"/>
            <a:ext cx="487363" cy="487363"/>
          </a:xfrm>
          <a:prstGeom prst="rect">
            <a:avLst/>
          </a:prstGeom>
        </p:spPr>
      </p:pic>
      <p:pic>
        <p:nvPicPr>
          <p:cNvPr id="20" name="37 Audio Track">
            <a:hlinkClick r:id="" action="ppaction://media"/>
            <a:extLst>
              <a:ext uri="{FF2B5EF4-FFF2-40B4-BE49-F238E27FC236}">
                <a16:creationId xmlns:a16="http://schemas.microsoft.com/office/drawing/2014/main" id="{0EB9ED35-3460-40D9-B735-516AEA4D40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2688" y="4742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3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6284F3C-E349-4DB5-A47D-9C4E628F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sl-SI" sz="3800" dirty="0"/>
              <a:t>NALOGA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078FE3A-43B3-497D-84E9-AF0BA4019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4" y="299509"/>
            <a:ext cx="4662942" cy="6258983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55ECFC7-5124-478F-BE1A-07BF1E719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endParaRPr lang="sl-SI" sz="1800" dirty="0"/>
          </a:p>
          <a:p>
            <a:r>
              <a:rPr lang="sl-SI" sz="2800" dirty="0"/>
              <a:t>Najprej ustno poveži glasbila na fotografiji z njihovimi imeni</a:t>
            </a:r>
          </a:p>
          <a:p>
            <a:pPr marL="0" indent="0">
              <a:buNone/>
            </a:pPr>
            <a:endParaRPr lang="sl-SI" sz="2800" dirty="0"/>
          </a:p>
          <a:p>
            <a:r>
              <a:rPr lang="sl-SI" sz="2800"/>
              <a:t>Nato nariši </a:t>
            </a:r>
            <a:r>
              <a:rPr lang="sl-SI" sz="2800" dirty="0"/>
              <a:t>glasbila v zvezek in jim dodaj njihova imena. </a:t>
            </a:r>
          </a:p>
          <a:p>
            <a:endParaRPr lang="sl-SI" sz="1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8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39FE2A-61AA-4FE7-96D8-FC76A787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908006" cy="1251556"/>
          </a:xfrm>
        </p:spPr>
        <p:txBody>
          <a:bodyPr anchor="b">
            <a:normAutofit/>
          </a:bodyPr>
          <a:lstStyle/>
          <a:p>
            <a:r>
              <a:rPr lang="sl-SI" sz="4000" dirty="0"/>
              <a:t>REŠITEV</a:t>
            </a: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1450" y="122968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0230" y="145898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5910" y="1974124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F456B7-0BDE-4890-8205-5D407F465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5908007" cy="2888627"/>
          </a:xfrm>
        </p:spPr>
        <p:txBody>
          <a:bodyPr anchor="t">
            <a:normAutofit/>
          </a:bodyPr>
          <a:lstStyle/>
          <a:p>
            <a:r>
              <a:rPr lang="sl-SI" sz="2800" dirty="0"/>
              <a:t>NI BILO TEŽKO, KAJNE?</a:t>
            </a:r>
            <a:endParaRPr lang="en-US" sz="2800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1E1D419-A463-4868-BF34-A51606621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13" y="602516"/>
            <a:ext cx="4009703" cy="53821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ročno: oblika 29">
            <a:extLst>
              <a:ext uri="{FF2B5EF4-FFF2-40B4-BE49-F238E27FC236}">
                <a16:creationId xmlns:a16="http://schemas.microsoft.com/office/drawing/2014/main" id="{C31C9DEF-E729-43C5-904C-37307834BB51}"/>
              </a:ext>
            </a:extLst>
          </p:cNvPr>
          <p:cNvSpPr/>
          <p:nvPr/>
        </p:nvSpPr>
        <p:spPr>
          <a:xfrm>
            <a:off x="7199790" y="2485748"/>
            <a:ext cx="532660" cy="1393794"/>
          </a:xfrm>
          <a:custGeom>
            <a:avLst/>
            <a:gdLst>
              <a:gd name="connsiteX0" fmla="*/ 532660 w 532660"/>
              <a:gd name="connsiteY0" fmla="*/ 1393794 h 1393794"/>
              <a:gd name="connsiteX1" fmla="*/ 497150 w 532660"/>
              <a:gd name="connsiteY1" fmla="*/ 1349405 h 1393794"/>
              <a:gd name="connsiteX2" fmla="*/ 488272 w 532660"/>
              <a:gd name="connsiteY2" fmla="*/ 1278384 h 1393794"/>
              <a:gd name="connsiteX3" fmla="*/ 470517 w 532660"/>
              <a:gd name="connsiteY3" fmla="*/ 1225118 h 1393794"/>
              <a:gd name="connsiteX4" fmla="*/ 461639 w 532660"/>
              <a:gd name="connsiteY4" fmla="*/ 1198485 h 1393794"/>
              <a:gd name="connsiteX5" fmla="*/ 435006 w 532660"/>
              <a:gd name="connsiteY5" fmla="*/ 1180730 h 1393794"/>
              <a:gd name="connsiteX6" fmla="*/ 426128 w 532660"/>
              <a:gd name="connsiteY6" fmla="*/ 1154097 h 1393794"/>
              <a:gd name="connsiteX7" fmla="*/ 408373 w 532660"/>
              <a:gd name="connsiteY7" fmla="*/ 1136341 h 1393794"/>
              <a:gd name="connsiteX8" fmla="*/ 390618 w 532660"/>
              <a:gd name="connsiteY8" fmla="*/ 1109708 h 1393794"/>
              <a:gd name="connsiteX9" fmla="*/ 372862 w 532660"/>
              <a:gd name="connsiteY9" fmla="*/ 1091953 h 1393794"/>
              <a:gd name="connsiteX10" fmla="*/ 355107 w 532660"/>
              <a:gd name="connsiteY10" fmla="*/ 1065320 h 1393794"/>
              <a:gd name="connsiteX11" fmla="*/ 328474 w 532660"/>
              <a:gd name="connsiteY11" fmla="*/ 1056442 h 1393794"/>
              <a:gd name="connsiteX12" fmla="*/ 292963 w 532660"/>
              <a:gd name="connsiteY12" fmla="*/ 1020932 h 1393794"/>
              <a:gd name="connsiteX13" fmla="*/ 221942 w 532660"/>
              <a:gd name="connsiteY13" fmla="*/ 967666 h 1393794"/>
              <a:gd name="connsiteX14" fmla="*/ 168676 w 532660"/>
              <a:gd name="connsiteY14" fmla="*/ 941033 h 1393794"/>
              <a:gd name="connsiteX15" fmla="*/ 133165 w 532660"/>
              <a:gd name="connsiteY15" fmla="*/ 905522 h 1393794"/>
              <a:gd name="connsiteX16" fmla="*/ 115410 w 532660"/>
              <a:gd name="connsiteY16" fmla="*/ 878889 h 1393794"/>
              <a:gd name="connsiteX17" fmla="*/ 88777 w 532660"/>
              <a:gd name="connsiteY17" fmla="*/ 861134 h 1393794"/>
              <a:gd name="connsiteX18" fmla="*/ 71022 w 532660"/>
              <a:gd name="connsiteY18" fmla="*/ 807868 h 1393794"/>
              <a:gd name="connsiteX19" fmla="*/ 62144 w 532660"/>
              <a:gd name="connsiteY19" fmla="*/ 781235 h 1393794"/>
              <a:gd name="connsiteX20" fmla="*/ 44389 w 532660"/>
              <a:gd name="connsiteY20" fmla="*/ 763479 h 1393794"/>
              <a:gd name="connsiteX21" fmla="*/ 17756 w 532660"/>
              <a:gd name="connsiteY21" fmla="*/ 683580 h 1393794"/>
              <a:gd name="connsiteX22" fmla="*/ 8878 w 532660"/>
              <a:gd name="connsiteY22" fmla="*/ 656947 h 1393794"/>
              <a:gd name="connsiteX23" fmla="*/ 0 w 532660"/>
              <a:gd name="connsiteY23" fmla="*/ 630314 h 1393794"/>
              <a:gd name="connsiteX24" fmla="*/ 8878 w 532660"/>
              <a:gd name="connsiteY24" fmla="*/ 435005 h 1393794"/>
              <a:gd name="connsiteX25" fmla="*/ 17756 w 532660"/>
              <a:gd name="connsiteY25" fmla="*/ 399495 h 1393794"/>
              <a:gd name="connsiteX26" fmla="*/ 35511 w 532660"/>
              <a:gd name="connsiteY26" fmla="*/ 310718 h 1393794"/>
              <a:gd name="connsiteX27" fmla="*/ 53266 w 532660"/>
              <a:gd name="connsiteY27" fmla="*/ 284085 h 1393794"/>
              <a:gd name="connsiteX28" fmla="*/ 71022 w 532660"/>
              <a:gd name="connsiteY28" fmla="*/ 230819 h 1393794"/>
              <a:gd name="connsiteX29" fmla="*/ 79899 w 532660"/>
              <a:gd name="connsiteY29" fmla="*/ 204186 h 1393794"/>
              <a:gd name="connsiteX30" fmla="*/ 106532 w 532660"/>
              <a:gd name="connsiteY30" fmla="*/ 195308 h 1393794"/>
              <a:gd name="connsiteX31" fmla="*/ 142043 w 532660"/>
              <a:gd name="connsiteY31" fmla="*/ 115409 h 1393794"/>
              <a:gd name="connsiteX32" fmla="*/ 168676 w 532660"/>
              <a:gd name="connsiteY32" fmla="*/ 106532 h 1393794"/>
              <a:gd name="connsiteX33" fmla="*/ 230820 w 532660"/>
              <a:gd name="connsiteY33" fmla="*/ 53266 h 1393794"/>
              <a:gd name="connsiteX34" fmla="*/ 275208 w 532660"/>
              <a:gd name="connsiteY34" fmla="*/ 17755 h 1393794"/>
              <a:gd name="connsiteX35" fmla="*/ 301841 w 532660"/>
              <a:gd name="connsiteY35" fmla="*/ 8877 h 1393794"/>
              <a:gd name="connsiteX36" fmla="*/ 319596 w 532660"/>
              <a:gd name="connsiteY36" fmla="*/ 0 h 139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2660" h="1393794">
                <a:moveTo>
                  <a:pt x="532660" y="1393794"/>
                </a:moveTo>
                <a:cubicBezTo>
                  <a:pt x="520823" y="1378998"/>
                  <a:pt x="503952" y="1367090"/>
                  <a:pt x="497150" y="1349405"/>
                </a:cubicBezTo>
                <a:cubicBezTo>
                  <a:pt x="488586" y="1327137"/>
                  <a:pt x="493271" y="1301712"/>
                  <a:pt x="488272" y="1278384"/>
                </a:cubicBezTo>
                <a:cubicBezTo>
                  <a:pt x="484351" y="1260084"/>
                  <a:pt x="476435" y="1242873"/>
                  <a:pt x="470517" y="1225118"/>
                </a:cubicBezTo>
                <a:cubicBezTo>
                  <a:pt x="467558" y="1216240"/>
                  <a:pt x="469425" y="1203676"/>
                  <a:pt x="461639" y="1198485"/>
                </a:cubicBezTo>
                <a:lnTo>
                  <a:pt x="435006" y="1180730"/>
                </a:lnTo>
                <a:cubicBezTo>
                  <a:pt x="432047" y="1171852"/>
                  <a:pt x="430943" y="1162121"/>
                  <a:pt x="426128" y="1154097"/>
                </a:cubicBezTo>
                <a:cubicBezTo>
                  <a:pt x="421822" y="1146920"/>
                  <a:pt x="413602" y="1142877"/>
                  <a:pt x="408373" y="1136341"/>
                </a:cubicBezTo>
                <a:cubicBezTo>
                  <a:pt x="401708" y="1128009"/>
                  <a:pt x="397283" y="1118039"/>
                  <a:pt x="390618" y="1109708"/>
                </a:cubicBezTo>
                <a:cubicBezTo>
                  <a:pt x="385389" y="1103172"/>
                  <a:pt x="378091" y="1098489"/>
                  <a:pt x="372862" y="1091953"/>
                </a:cubicBezTo>
                <a:cubicBezTo>
                  <a:pt x="366197" y="1083622"/>
                  <a:pt x="363438" y="1071985"/>
                  <a:pt x="355107" y="1065320"/>
                </a:cubicBezTo>
                <a:cubicBezTo>
                  <a:pt x="347800" y="1059474"/>
                  <a:pt x="337352" y="1059401"/>
                  <a:pt x="328474" y="1056442"/>
                </a:cubicBezTo>
                <a:cubicBezTo>
                  <a:pt x="312690" y="1009093"/>
                  <a:pt x="332420" y="1044606"/>
                  <a:pt x="292963" y="1020932"/>
                </a:cubicBezTo>
                <a:cubicBezTo>
                  <a:pt x="240376" y="989379"/>
                  <a:pt x="332509" y="1004523"/>
                  <a:pt x="221942" y="967666"/>
                </a:cubicBezTo>
                <a:cubicBezTo>
                  <a:pt x="196165" y="959073"/>
                  <a:pt x="190578" y="959806"/>
                  <a:pt x="168676" y="941033"/>
                </a:cubicBezTo>
                <a:cubicBezTo>
                  <a:pt x="155966" y="930139"/>
                  <a:pt x="142451" y="919451"/>
                  <a:pt x="133165" y="905522"/>
                </a:cubicBezTo>
                <a:cubicBezTo>
                  <a:pt x="127247" y="896644"/>
                  <a:pt x="122955" y="886434"/>
                  <a:pt x="115410" y="878889"/>
                </a:cubicBezTo>
                <a:cubicBezTo>
                  <a:pt x="107865" y="871344"/>
                  <a:pt x="97655" y="867052"/>
                  <a:pt x="88777" y="861134"/>
                </a:cubicBezTo>
                <a:lnTo>
                  <a:pt x="71022" y="807868"/>
                </a:lnTo>
                <a:cubicBezTo>
                  <a:pt x="68063" y="798990"/>
                  <a:pt x="68761" y="787852"/>
                  <a:pt x="62144" y="781235"/>
                </a:cubicBezTo>
                <a:lnTo>
                  <a:pt x="44389" y="763479"/>
                </a:lnTo>
                <a:lnTo>
                  <a:pt x="17756" y="683580"/>
                </a:lnTo>
                <a:lnTo>
                  <a:pt x="8878" y="656947"/>
                </a:lnTo>
                <a:lnTo>
                  <a:pt x="0" y="630314"/>
                </a:lnTo>
                <a:cubicBezTo>
                  <a:pt x="2959" y="565211"/>
                  <a:pt x="3879" y="499983"/>
                  <a:pt x="8878" y="435005"/>
                </a:cubicBezTo>
                <a:cubicBezTo>
                  <a:pt x="9814" y="422840"/>
                  <a:pt x="15573" y="411499"/>
                  <a:pt x="17756" y="399495"/>
                </a:cubicBezTo>
                <a:cubicBezTo>
                  <a:pt x="22431" y="373782"/>
                  <a:pt x="22487" y="336767"/>
                  <a:pt x="35511" y="310718"/>
                </a:cubicBezTo>
                <a:cubicBezTo>
                  <a:pt x="40283" y="301175"/>
                  <a:pt x="48933" y="293835"/>
                  <a:pt x="53266" y="284085"/>
                </a:cubicBezTo>
                <a:cubicBezTo>
                  <a:pt x="60867" y="266982"/>
                  <a:pt x="65104" y="248574"/>
                  <a:pt x="71022" y="230819"/>
                </a:cubicBezTo>
                <a:cubicBezTo>
                  <a:pt x="73981" y="221941"/>
                  <a:pt x="71021" y="207145"/>
                  <a:pt x="79899" y="204186"/>
                </a:cubicBezTo>
                <a:lnTo>
                  <a:pt x="106532" y="195308"/>
                </a:lnTo>
                <a:cubicBezTo>
                  <a:pt x="111957" y="179035"/>
                  <a:pt x="122860" y="130755"/>
                  <a:pt x="142043" y="115409"/>
                </a:cubicBezTo>
                <a:cubicBezTo>
                  <a:pt x="149350" y="109563"/>
                  <a:pt x="159798" y="109491"/>
                  <a:pt x="168676" y="106532"/>
                </a:cubicBezTo>
                <a:cubicBezTo>
                  <a:pt x="254169" y="21039"/>
                  <a:pt x="163210" y="107355"/>
                  <a:pt x="230820" y="53266"/>
                </a:cubicBezTo>
                <a:cubicBezTo>
                  <a:pt x="258348" y="31243"/>
                  <a:pt x="238770" y="35974"/>
                  <a:pt x="275208" y="17755"/>
                </a:cubicBezTo>
                <a:cubicBezTo>
                  <a:pt x="283578" y="13570"/>
                  <a:pt x="293152" y="12352"/>
                  <a:pt x="301841" y="8877"/>
                </a:cubicBezTo>
                <a:cubicBezTo>
                  <a:pt x="307985" y="6420"/>
                  <a:pt x="313678" y="2959"/>
                  <a:pt x="319596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ostoročno: oblika 30">
            <a:extLst>
              <a:ext uri="{FF2B5EF4-FFF2-40B4-BE49-F238E27FC236}">
                <a16:creationId xmlns:a16="http://schemas.microsoft.com/office/drawing/2014/main" id="{23042AEB-21C0-4B91-B98A-7BF3BE15B601}"/>
              </a:ext>
            </a:extLst>
          </p:cNvPr>
          <p:cNvSpPr/>
          <p:nvPr/>
        </p:nvSpPr>
        <p:spPr>
          <a:xfrm>
            <a:off x="8273988" y="3107184"/>
            <a:ext cx="142043" cy="1606859"/>
          </a:xfrm>
          <a:custGeom>
            <a:avLst/>
            <a:gdLst>
              <a:gd name="connsiteX0" fmla="*/ 0 w 142043"/>
              <a:gd name="connsiteY0" fmla="*/ 0 h 1606859"/>
              <a:gd name="connsiteX1" fmla="*/ 8878 w 142043"/>
              <a:gd name="connsiteY1" fmla="*/ 71022 h 1606859"/>
              <a:gd name="connsiteX2" fmla="*/ 17756 w 142043"/>
              <a:gd name="connsiteY2" fmla="*/ 97655 h 1606859"/>
              <a:gd name="connsiteX3" fmla="*/ 26633 w 142043"/>
              <a:gd name="connsiteY3" fmla="*/ 133166 h 1606859"/>
              <a:gd name="connsiteX4" fmla="*/ 35511 w 142043"/>
              <a:gd name="connsiteY4" fmla="*/ 301841 h 1606859"/>
              <a:gd name="connsiteX5" fmla="*/ 44389 w 142043"/>
              <a:gd name="connsiteY5" fmla="*/ 328474 h 1606859"/>
              <a:gd name="connsiteX6" fmla="*/ 53266 w 142043"/>
              <a:gd name="connsiteY6" fmla="*/ 372863 h 1606859"/>
              <a:gd name="connsiteX7" fmla="*/ 71022 w 142043"/>
              <a:gd name="connsiteY7" fmla="*/ 426129 h 1606859"/>
              <a:gd name="connsiteX8" fmla="*/ 79899 w 142043"/>
              <a:gd name="connsiteY8" fmla="*/ 523783 h 1606859"/>
              <a:gd name="connsiteX9" fmla="*/ 88777 w 142043"/>
              <a:gd name="connsiteY9" fmla="*/ 550416 h 1606859"/>
              <a:gd name="connsiteX10" fmla="*/ 97655 w 142043"/>
              <a:gd name="connsiteY10" fmla="*/ 630315 h 1606859"/>
              <a:gd name="connsiteX11" fmla="*/ 115410 w 142043"/>
              <a:gd name="connsiteY11" fmla="*/ 701336 h 1606859"/>
              <a:gd name="connsiteX12" fmla="*/ 124288 w 142043"/>
              <a:gd name="connsiteY12" fmla="*/ 843379 h 1606859"/>
              <a:gd name="connsiteX13" fmla="*/ 133165 w 142043"/>
              <a:gd name="connsiteY13" fmla="*/ 887767 h 1606859"/>
              <a:gd name="connsiteX14" fmla="*/ 142043 w 142043"/>
              <a:gd name="connsiteY14" fmla="*/ 1047566 h 1606859"/>
              <a:gd name="connsiteX15" fmla="*/ 133165 w 142043"/>
              <a:gd name="connsiteY15" fmla="*/ 1305018 h 1606859"/>
              <a:gd name="connsiteX16" fmla="*/ 106532 w 142043"/>
              <a:gd name="connsiteY16" fmla="*/ 1384917 h 1606859"/>
              <a:gd name="connsiteX17" fmla="*/ 97655 w 142043"/>
              <a:gd name="connsiteY17" fmla="*/ 1411550 h 1606859"/>
              <a:gd name="connsiteX18" fmla="*/ 88777 w 142043"/>
              <a:gd name="connsiteY18" fmla="*/ 1464816 h 1606859"/>
              <a:gd name="connsiteX19" fmla="*/ 79899 w 142043"/>
              <a:gd name="connsiteY19" fmla="*/ 1491449 h 1606859"/>
              <a:gd name="connsiteX20" fmla="*/ 79899 w 142043"/>
              <a:gd name="connsiteY20" fmla="*/ 1606859 h 160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043" h="1606859">
                <a:moveTo>
                  <a:pt x="0" y="0"/>
                </a:moveTo>
                <a:cubicBezTo>
                  <a:pt x="2959" y="23674"/>
                  <a:pt x="4610" y="47549"/>
                  <a:pt x="8878" y="71022"/>
                </a:cubicBezTo>
                <a:cubicBezTo>
                  <a:pt x="10552" y="80229"/>
                  <a:pt x="15185" y="88657"/>
                  <a:pt x="17756" y="97655"/>
                </a:cubicBezTo>
                <a:cubicBezTo>
                  <a:pt x="21108" y="109387"/>
                  <a:pt x="23674" y="121329"/>
                  <a:pt x="26633" y="133166"/>
                </a:cubicBezTo>
                <a:cubicBezTo>
                  <a:pt x="29592" y="189391"/>
                  <a:pt x="30413" y="245769"/>
                  <a:pt x="35511" y="301841"/>
                </a:cubicBezTo>
                <a:cubicBezTo>
                  <a:pt x="36358" y="311160"/>
                  <a:pt x="42119" y="319395"/>
                  <a:pt x="44389" y="328474"/>
                </a:cubicBezTo>
                <a:cubicBezTo>
                  <a:pt x="48049" y="343113"/>
                  <a:pt x="49296" y="358305"/>
                  <a:pt x="53266" y="372863"/>
                </a:cubicBezTo>
                <a:cubicBezTo>
                  <a:pt x="58190" y="390919"/>
                  <a:pt x="71022" y="426129"/>
                  <a:pt x="71022" y="426129"/>
                </a:cubicBezTo>
                <a:cubicBezTo>
                  <a:pt x="73981" y="458680"/>
                  <a:pt x="75277" y="491426"/>
                  <a:pt x="79899" y="523783"/>
                </a:cubicBezTo>
                <a:cubicBezTo>
                  <a:pt x="81222" y="533047"/>
                  <a:pt x="87239" y="541185"/>
                  <a:pt x="88777" y="550416"/>
                </a:cubicBezTo>
                <a:cubicBezTo>
                  <a:pt x="93183" y="576848"/>
                  <a:pt x="93865" y="603787"/>
                  <a:pt x="97655" y="630315"/>
                </a:cubicBezTo>
                <a:cubicBezTo>
                  <a:pt x="103012" y="667814"/>
                  <a:pt x="105081" y="670352"/>
                  <a:pt x="115410" y="701336"/>
                </a:cubicBezTo>
                <a:cubicBezTo>
                  <a:pt x="118369" y="748684"/>
                  <a:pt x="119790" y="796153"/>
                  <a:pt x="124288" y="843379"/>
                </a:cubicBezTo>
                <a:cubicBezTo>
                  <a:pt x="125719" y="858400"/>
                  <a:pt x="131858" y="872735"/>
                  <a:pt x="133165" y="887767"/>
                </a:cubicBezTo>
                <a:cubicBezTo>
                  <a:pt x="137786" y="940915"/>
                  <a:pt x="139084" y="994300"/>
                  <a:pt x="142043" y="1047566"/>
                </a:cubicBezTo>
                <a:cubicBezTo>
                  <a:pt x="139084" y="1133383"/>
                  <a:pt x="140498" y="1219463"/>
                  <a:pt x="133165" y="1305018"/>
                </a:cubicBezTo>
                <a:cubicBezTo>
                  <a:pt x="133164" y="1305025"/>
                  <a:pt x="110972" y="1371597"/>
                  <a:pt x="106532" y="1384917"/>
                </a:cubicBezTo>
                <a:cubicBezTo>
                  <a:pt x="103573" y="1393795"/>
                  <a:pt x="99193" y="1402320"/>
                  <a:pt x="97655" y="1411550"/>
                </a:cubicBezTo>
                <a:cubicBezTo>
                  <a:pt x="94696" y="1429305"/>
                  <a:pt x="92682" y="1447244"/>
                  <a:pt x="88777" y="1464816"/>
                </a:cubicBezTo>
                <a:cubicBezTo>
                  <a:pt x="86747" y="1473951"/>
                  <a:pt x="80483" y="1482109"/>
                  <a:pt x="79899" y="1491449"/>
                </a:cubicBezTo>
                <a:cubicBezTo>
                  <a:pt x="77499" y="1529844"/>
                  <a:pt x="79899" y="1568389"/>
                  <a:pt x="79899" y="1606859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0CB9107D-0B35-4D8A-8BCE-D5599F9A5EFC}"/>
              </a:ext>
            </a:extLst>
          </p:cNvPr>
          <p:cNvSpPr/>
          <p:nvPr/>
        </p:nvSpPr>
        <p:spPr>
          <a:xfrm>
            <a:off x="10848513" y="3027285"/>
            <a:ext cx="630314" cy="2157274"/>
          </a:xfrm>
          <a:custGeom>
            <a:avLst/>
            <a:gdLst>
              <a:gd name="connsiteX0" fmla="*/ 53266 w 630314"/>
              <a:gd name="connsiteY0" fmla="*/ 0 h 2157274"/>
              <a:gd name="connsiteX1" fmla="*/ 133165 w 630314"/>
              <a:gd name="connsiteY1" fmla="*/ 8878 h 2157274"/>
              <a:gd name="connsiteX2" fmla="*/ 168675 w 630314"/>
              <a:gd name="connsiteY2" fmla="*/ 53266 h 2157274"/>
              <a:gd name="connsiteX3" fmla="*/ 186431 w 630314"/>
              <a:gd name="connsiteY3" fmla="*/ 79899 h 2157274"/>
              <a:gd name="connsiteX4" fmla="*/ 213064 w 630314"/>
              <a:gd name="connsiteY4" fmla="*/ 124288 h 2157274"/>
              <a:gd name="connsiteX5" fmla="*/ 239697 w 630314"/>
              <a:gd name="connsiteY5" fmla="*/ 168676 h 2157274"/>
              <a:gd name="connsiteX6" fmla="*/ 266330 w 630314"/>
              <a:gd name="connsiteY6" fmla="*/ 213065 h 2157274"/>
              <a:gd name="connsiteX7" fmla="*/ 328473 w 630314"/>
              <a:gd name="connsiteY7" fmla="*/ 275208 h 2157274"/>
              <a:gd name="connsiteX8" fmla="*/ 337351 w 630314"/>
              <a:gd name="connsiteY8" fmla="*/ 301841 h 2157274"/>
              <a:gd name="connsiteX9" fmla="*/ 372862 w 630314"/>
              <a:gd name="connsiteY9" fmla="*/ 337352 h 2157274"/>
              <a:gd name="connsiteX10" fmla="*/ 399495 w 630314"/>
              <a:gd name="connsiteY10" fmla="*/ 381740 h 2157274"/>
              <a:gd name="connsiteX11" fmla="*/ 408372 w 630314"/>
              <a:gd name="connsiteY11" fmla="*/ 408373 h 2157274"/>
              <a:gd name="connsiteX12" fmla="*/ 426128 w 630314"/>
              <a:gd name="connsiteY12" fmla="*/ 426129 h 2157274"/>
              <a:gd name="connsiteX13" fmla="*/ 470516 w 630314"/>
              <a:gd name="connsiteY13" fmla="*/ 470517 h 2157274"/>
              <a:gd name="connsiteX14" fmla="*/ 497149 w 630314"/>
              <a:gd name="connsiteY14" fmla="*/ 523783 h 2157274"/>
              <a:gd name="connsiteX15" fmla="*/ 506027 w 630314"/>
              <a:gd name="connsiteY15" fmla="*/ 550416 h 2157274"/>
              <a:gd name="connsiteX16" fmla="*/ 523782 w 630314"/>
              <a:gd name="connsiteY16" fmla="*/ 577049 h 2157274"/>
              <a:gd name="connsiteX17" fmla="*/ 532660 w 630314"/>
              <a:gd name="connsiteY17" fmla="*/ 603682 h 2157274"/>
              <a:gd name="connsiteX18" fmla="*/ 550415 w 630314"/>
              <a:gd name="connsiteY18" fmla="*/ 630315 h 2157274"/>
              <a:gd name="connsiteX19" fmla="*/ 568170 w 630314"/>
              <a:gd name="connsiteY19" fmla="*/ 683581 h 2157274"/>
              <a:gd name="connsiteX20" fmla="*/ 577048 w 630314"/>
              <a:gd name="connsiteY20" fmla="*/ 710214 h 2157274"/>
              <a:gd name="connsiteX21" fmla="*/ 585926 w 630314"/>
              <a:gd name="connsiteY21" fmla="*/ 736847 h 2157274"/>
              <a:gd name="connsiteX22" fmla="*/ 594804 w 630314"/>
              <a:gd name="connsiteY22" fmla="*/ 763480 h 2157274"/>
              <a:gd name="connsiteX23" fmla="*/ 603681 w 630314"/>
              <a:gd name="connsiteY23" fmla="*/ 816746 h 2157274"/>
              <a:gd name="connsiteX24" fmla="*/ 621437 w 630314"/>
              <a:gd name="connsiteY24" fmla="*/ 905523 h 2157274"/>
              <a:gd name="connsiteX25" fmla="*/ 630314 w 630314"/>
              <a:gd name="connsiteY25" fmla="*/ 1029810 h 2157274"/>
              <a:gd name="connsiteX26" fmla="*/ 621437 w 630314"/>
              <a:gd name="connsiteY26" fmla="*/ 1278385 h 2157274"/>
              <a:gd name="connsiteX27" fmla="*/ 603681 w 630314"/>
              <a:gd name="connsiteY27" fmla="*/ 1331651 h 2157274"/>
              <a:gd name="connsiteX28" fmla="*/ 594804 w 630314"/>
              <a:gd name="connsiteY28" fmla="*/ 1367162 h 2157274"/>
              <a:gd name="connsiteX29" fmla="*/ 585926 w 630314"/>
              <a:gd name="connsiteY29" fmla="*/ 1393795 h 2157274"/>
              <a:gd name="connsiteX30" fmla="*/ 559293 w 630314"/>
              <a:gd name="connsiteY30" fmla="*/ 1491449 h 2157274"/>
              <a:gd name="connsiteX31" fmla="*/ 541537 w 630314"/>
              <a:gd name="connsiteY31" fmla="*/ 1509204 h 2157274"/>
              <a:gd name="connsiteX32" fmla="*/ 514904 w 630314"/>
              <a:gd name="connsiteY32" fmla="*/ 1562470 h 2157274"/>
              <a:gd name="connsiteX33" fmla="*/ 488271 w 630314"/>
              <a:gd name="connsiteY33" fmla="*/ 1615736 h 2157274"/>
              <a:gd name="connsiteX34" fmla="*/ 461638 w 630314"/>
              <a:gd name="connsiteY34" fmla="*/ 1660125 h 2157274"/>
              <a:gd name="connsiteX35" fmla="*/ 426128 w 630314"/>
              <a:gd name="connsiteY35" fmla="*/ 1713391 h 2157274"/>
              <a:gd name="connsiteX36" fmla="*/ 408372 w 630314"/>
              <a:gd name="connsiteY36" fmla="*/ 1731146 h 2157274"/>
              <a:gd name="connsiteX37" fmla="*/ 390617 w 630314"/>
              <a:gd name="connsiteY37" fmla="*/ 1757779 h 2157274"/>
              <a:gd name="connsiteX38" fmla="*/ 363984 w 630314"/>
              <a:gd name="connsiteY38" fmla="*/ 1784412 h 2157274"/>
              <a:gd name="connsiteX39" fmla="*/ 346229 w 630314"/>
              <a:gd name="connsiteY39" fmla="*/ 1811045 h 2157274"/>
              <a:gd name="connsiteX40" fmla="*/ 310718 w 630314"/>
              <a:gd name="connsiteY40" fmla="*/ 1846556 h 2157274"/>
              <a:gd name="connsiteX41" fmla="*/ 284085 w 630314"/>
              <a:gd name="connsiteY41" fmla="*/ 1873189 h 2157274"/>
              <a:gd name="connsiteX42" fmla="*/ 257452 w 630314"/>
              <a:gd name="connsiteY42" fmla="*/ 1890944 h 2157274"/>
              <a:gd name="connsiteX43" fmla="*/ 213064 w 630314"/>
              <a:gd name="connsiteY43" fmla="*/ 1944210 h 2157274"/>
              <a:gd name="connsiteX44" fmla="*/ 150920 w 630314"/>
              <a:gd name="connsiteY44" fmla="*/ 1997476 h 2157274"/>
              <a:gd name="connsiteX45" fmla="*/ 115409 w 630314"/>
              <a:gd name="connsiteY45" fmla="*/ 2041865 h 2157274"/>
              <a:gd name="connsiteX46" fmla="*/ 97654 w 630314"/>
              <a:gd name="connsiteY46" fmla="*/ 2068498 h 2157274"/>
              <a:gd name="connsiteX47" fmla="*/ 71021 w 630314"/>
              <a:gd name="connsiteY47" fmla="*/ 2077375 h 2157274"/>
              <a:gd name="connsiteX48" fmla="*/ 62143 w 630314"/>
              <a:gd name="connsiteY48" fmla="*/ 2104008 h 2157274"/>
              <a:gd name="connsiteX49" fmla="*/ 17755 w 630314"/>
              <a:gd name="connsiteY49" fmla="*/ 2139519 h 2157274"/>
              <a:gd name="connsiteX50" fmla="*/ 0 w 630314"/>
              <a:gd name="connsiteY50" fmla="*/ 2157274 h 215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30314" h="2157274">
                <a:moveTo>
                  <a:pt x="53266" y="0"/>
                </a:moveTo>
                <a:cubicBezTo>
                  <a:pt x="79899" y="2959"/>
                  <a:pt x="107168" y="2379"/>
                  <a:pt x="133165" y="8878"/>
                </a:cubicBezTo>
                <a:cubicBezTo>
                  <a:pt x="167373" y="17430"/>
                  <a:pt x="156609" y="29135"/>
                  <a:pt x="168675" y="53266"/>
                </a:cubicBezTo>
                <a:cubicBezTo>
                  <a:pt x="173447" y="62809"/>
                  <a:pt x="180512" y="71021"/>
                  <a:pt x="186431" y="79899"/>
                </a:cubicBezTo>
                <a:cubicBezTo>
                  <a:pt x="211577" y="155344"/>
                  <a:pt x="176506" y="63357"/>
                  <a:pt x="213064" y="124288"/>
                </a:cubicBezTo>
                <a:cubicBezTo>
                  <a:pt x="247636" y="181908"/>
                  <a:pt x="194709" y="123690"/>
                  <a:pt x="239697" y="168676"/>
                </a:cubicBezTo>
                <a:cubicBezTo>
                  <a:pt x="256670" y="219599"/>
                  <a:pt x="237083" y="174068"/>
                  <a:pt x="266330" y="213065"/>
                </a:cubicBezTo>
                <a:cubicBezTo>
                  <a:pt x="313815" y="276378"/>
                  <a:pt x="278621" y="258592"/>
                  <a:pt x="328473" y="275208"/>
                </a:cubicBezTo>
                <a:cubicBezTo>
                  <a:pt x="331432" y="284086"/>
                  <a:pt x="331912" y="294226"/>
                  <a:pt x="337351" y="301841"/>
                </a:cubicBezTo>
                <a:cubicBezTo>
                  <a:pt x="347081" y="315463"/>
                  <a:pt x="372862" y="337352"/>
                  <a:pt x="372862" y="337352"/>
                </a:cubicBezTo>
                <a:cubicBezTo>
                  <a:pt x="398009" y="412798"/>
                  <a:pt x="362937" y="320810"/>
                  <a:pt x="399495" y="381740"/>
                </a:cubicBezTo>
                <a:cubicBezTo>
                  <a:pt x="404310" y="389764"/>
                  <a:pt x="403557" y="400349"/>
                  <a:pt x="408372" y="408373"/>
                </a:cubicBezTo>
                <a:cubicBezTo>
                  <a:pt x="412678" y="415550"/>
                  <a:pt x="420899" y="419593"/>
                  <a:pt x="426128" y="426129"/>
                </a:cubicBezTo>
                <a:cubicBezTo>
                  <a:pt x="459948" y="468404"/>
                  <a:pt x="424859" y="440080"/>
                  <a:pt x="470516" y="470517"/>
                </a:cubicBezTo>
                <a:cubicBezTo>
                  <a:pt x="492831" y="537460"/>
                  <a:pt x="462730" y="454944"/>
                  <a:pt x="497149" y="523783"/>
                </a:cubicBezTo>
                <a:cubicBezTo>
                  <a:pt x="501334" y="532153"/>
                  <a:pt x="501842" y="542046"/>
                  <a:pt x="506027" y="550416"/>
                </a:cubicBezTo>
                <a:cubicBezTo>
                  <a:pt x="510799" y="559959"/>
                  <a:pt x="519010" y="567506"/>
                  <a:pt x="523782" y="577049"/>
                </a:cubicBezTo>
                <a:cubicBezTo>
                  <a:pt x="527967" y="585419"/>
                  <a:pt x="528475" y="595312"/>
                  <a:pt x="532660" y="603682"/>
                </a:cubicBezTo>
                <a:cubicBezTo>
                  <a:pt x="537432" y="613225"/>
                  <a:pt x="546082" y="620565"/>
                  <a:pt x="550415" y="630315"/>
                </a:cubicBezTo>
                <a:cubicBezTo>
                  <a:pt x="558016" y="647418"/>
                  <a:pt x="562252" y="665826"/>
                  <a:pt x="568170" y="683581"/>
                </a:cubicBezTo>
                <a:lnTo>
                  <a:pt x="577048" y="710214"/>
                </a:lnTo>
                <a:lnTo>
                  <a:pt x="585926" y="736847"/>
                </a:lnTo>
                <a:lnTo>
                  <a:pt x="594804" y="763480"/>
                </a:lnTo>
                <a:cubicBezTo>
                  <a:pt x="597763" y="781235"/>
                  <a:pt x="600364" y="799054"/>
                  <a:pt x="603681" y="816746"/>
                </a:cubicBezTo>
                <a:cubicBezTo>
                  <a:pt x="609243" y="846408"/>
                  <a:pt x="621437" y="905523"/>
                  <a:pt x="621437" y="905523"/>
                </a:cubicBezTo>
                <a:cubicBezTo>
                  <a:pt x="624396" y="946952"/>
                  <a:pt x="630314" y="988275"/>
                  <a:pt x="630314" y="1029810"/>
                </a:cubicBezTo>
                <a:cubicBezTo>
                  <a:pt x="630314" y="1112721"/>
                  <a:pt x="628724" y="1195795"/>
                  <a:pt x="621437" y="1278385"/>
                </a:cubicBezTo>
                <a:cubicBezTo>
                  <a:pt x="619792" y="1297028"/>
                  <a:pt x="608220" y="1313494"/>
                  <a:pt x="603681" y="1331651"/>
                </a:cubicBezTo>
                <a:cubicBezTo>
                  <a:pt x="600722" y="1343488"/>
                  <a:pt x="598156" y="1355430"/>
                  <a:pt x="594804" y="1367162"/>
                </a:cubicBezTo>
                <a:cubicBezTo>
                  <a:pt x="592233" y="1376160"/>
                  <a:pt x="588196" y="1384717"/>
                  <a:pt x="585926" y="1393795"/>
                </a:cubicBezTo>
                <a:cubicBezTo>
                  <a:pt x="581303" y="1412285"/>
                  <a:pt x="571989" y="1478754"/>
                  <a:pt x="559293" y="1491449"/>
                </a:cubicBezTo>
                <a:lnTo>
                  <a:pt x="541537" y="1509204"/>
                </a:lnTo>
                <a:cubicBezTo>
                  <a:pt x="519225" y="1576146"/>
                  <a:pt x="549323" y="1493632"/>
                  <a:pt x="514904" y="1562470"/>
                </a:cubicBezTo>
                <a:cubicBezTo>
                  <a:pt x="478149" y="1635981"/>
                  <a:pt x="539158" y="1539409"/>
                  <a:pt x="488271" y="1615736"/>
                </a:cubicBezTo>
                <a:cubicBezTo>
                  <a:pt x="471298" y="1666659"/>
                  <a:pt x="490885" y="1621128"/>
                  <a:pt x="461638" y="1660125"/>
                </a:cubicBezTo>
                <a:cubicBezTo>
                  <a:pt x="448835" y="1677196"/>
                  <a:pt x="437965" y="1695636"/>
                  <a:pt x="426128" y="1713391"/>
                </a:cubicBezTo>
                <a:cubicBezTo>
                  <a:pt x="421485" y="1720355"/>
                  <a:pt x="413601" y="1724610"/>
                  <a:pt x="408372" y="1731146"/>
                </a:cubicBezTo>
                <a:cubicBezTo>
                  <a:pt x="401707" y="1739477"/>
                  <a:pt x="397447" y="1749582"/>
                  <a:pt x="390617" y="1757779"/>
                </a:cubicBezTo>
                <a:cubicBezTo>
                  <a:pt x="382580" y="1767424"/>
                  <a:pt x="372021" y="1774767"/>
                  <a:pt x="363984" y="1784412"/>
                </a:cubicBezTo>
                <a:cubicBezTo>
                  <a:pt x="357154" y="1792609"/>
                  <a:pt x="353173" y="1802944"/>
                  <a:pt x="346229" y="1811045"/>
                </a:cubicBezTo>
                <a:cubicBezTo>
                  <a:pt x="335335" y="1823755"/>
                  <a:pt x="322555" y="1834719"/>
                  <a:pt x="310718" y="1846556"/>
                </a:cubicBezTo>
                <a:cubicBezTo>
                  <a:pt x="301840" y="1855434"/>
                  <a:pt x="294531" y="1866225"/>
                  <a:pt x="284085" y="1873189"/>
                </a:cubicBezTo>
                <a:cubicBezTo>
                  <a:pt x="275207" y="1879107"/>
                  <a:pt x="265649" y="1884114"/>
                  <a:pt x="257452" y="1890944"/>
                </a:cubicBezTo>
                <a:cubicBezTo>
                  <a:pt x="211275" y="1929424"/>
                  <a:pt x="247980" y="1903474"/>
                  <a:pt x="213064" y="1944210"/>
                </a:cubicBezTo>
                <a:cubicBezTo>
                  <a:pt x="184360" y="1977698"/>
                  <a:pt x="182334" y="1976534"/>
                  <a:pt x="150920" y="1997476"/>
                </a:cubicBezTo>
                <a:cubicBezTo>
                  <a:pt x="96273" y="2079448"/>
                  <a:pt x="166009" y="1978615"/>
                  <a:pt x="115409" y="2041865"/>
                </a:cubicBezTo>
                <a:cubicBezTo>
                  <a:pt x="108744" y="2050197"/>
                  <a:pt x="105986" y="2061833"/>
                  <a:pt x="97654" y="2068498"/>
                </a:cubicBezTo>
                <a:cubicBezTo>
                  <a:pt x="90347" y="2074344"/>
                  <a:pt x="79899" y="2074416"/>
                  <a:pt x="71021" y="2077375"/>
                </a:cubicBezTo>
                <a:cubicBezTo>
                  <a:pt x="68062" y="2086253"/>
                  <a:pt x="66958" y="2095984"/>
                  <a:pt x="62143" y="2104008"/>
                </a:cubicBezTo>
                <a:cubicBezTo>
                  <a:pt x="52248" y="2120499"/>
                  <a:pt x="31716" y="2128351"/>
                  <a:pt x="17755" y="2139519"/>
                </a:cubicBezTo>
                <a:cubicBezTo>
                  <a:pt x="11219" y="2144748"/>
                  <a:pt x="5918" y="2151356"/>
                  <a:pt x="0" y="2157274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rostoročno: oblika 32">
            <a:extLst>
              <a:ext uri="{FF2B5EF4-FFF2-40B4-BE49-F238E27FC236}">
                <a16:creationId xmlns:a16="http://schemas.microsoft.com/office/drawing/2014/main" id="{8F8C2D96-89EA-40B9-9A26-ECEF92710FC9}"/>
              </a:ext>
            </a:extLst>
          </p:cNvPr>
          <p:cNvSpPr/>
          <p:nvPr/>
        </p:nvSpPr>
        <p:spPr>
          <a:xfrm>
            <a:off x="9869654" y="2494625"/>
            <a:ext cx="269795" cy="1393794"/>
          </a:xfrm>
          <a:custGeom>
            <a:avLst/>
            <a:gdLst>
              <a:gd name="connsiteX0" fmla="*/ 188746 w 269795"/>
              <a:gd name="connsiteY0" fmla="*/ 1393794 h 1393794"/>
              <a:gd name="connsiteX1" fmla="*/ 224257 w 269795"/>
              <a:gd name="connsiteY1" fmla="*/ 1349406 h 1393794"/>
              <a:gd name="connsiteX2" fmla="*/ 242012 w 269795"/>
              <a:gd name="connsiteY2" fmla="*/ 1322773 h 1393794"/>
              <a:gd name="connsiteX3" fmla="*/ 250890 w 269795"/>
              <a:gd name="connsiteY3" fmla="*/ 1269507 h 1393794"/>
              <a:gd name="connsiteX4" fmla="*/ 259767 w 269795"/>
              <a:gd name="connsiteY4" fmla="*/ 1242874 h 1393794"/>
              <a:gd name="connsiteX5" fmla="*/ 259767 w 269795"/>
              <a:gd name="connsiteY5" fmla="*/ 1074198 h 1393794"/>
              <a:gd name="connsiteX6" fmla="*/ 242012 w 269795"/>
              <a:gd name="connsiteY6" fmla="*/ 1020932 h 1393794"/>
              <a:gd name="connsiteX7" fmla="*/ 233134 w 269795"/>
              <a:gd name="connsiteY7" fmla="*/ 985422 h 1393794"/>
              <a:gd name="connsiteX8" fmla="*/ 215379 w 269795"/>
              <a:gd name="connsiteY8" fmla="*/ 932156 h 1393794"/>
              <a:gd name="connsiteX9" fmla="*/ 188746 w 269795"/>
              <a:gd name="connsiteY9" fmla="*/ 843379 h 1393794"/>
              <a:gd name="connsiteX10" fmla="*/ 170991 w 269795"/>
              <a:gd name="connsiteY10" fmla="*/ 816746 h 1393794"/>
              <a:gd name="connsiteX11" fmla="*/ 162113 w 269795"/>
              <a:gd name="connsiteY11" fmla="*/ 790113 h 1393794"/>
              <a:gd name="connsiteX12" fmla="*/ 126602 w 269795"/>
              <a:gd name="connsiteY12" fmla="*/ 745725 h 1393794"/>
              <a:gd name="connsiteX13" fmla="*/ 117725 w 269795"/>
              <a:gd name="connsiteY13" fmla="*/ 719092 h 1393794"/>
              <a:gd name="connsiteX14" fmla="*/ 64459 w 269795"/>
              <a:gd name="connsiteY14" fmla="*/ 648070 h 1393794"/>
              <a:gd name="connsiteX15" fmla="*/ 37826 w 269795"/>
              <a:gd name="connsiteY15" fmla="*/ 594804 h 1393794"/>
              <a:gd name="connsiteX16" fmla="*/ 11193 w 269795"/>
              <a:gd name="connsiteY16" fmla="*/ 541538 h 1393794"/>
              <a:gd name="connsiteX17" fmla="*/ 11193 w 269795"/>
              <a:gd name="connsiteY17" fmla="*/ 239697 h 1393794"/>
              <a:gd name="connsiteX18" fmla="*/ 28948 w 269795"/>
              <a:gd name="connsiteY18" fmla="*/ 177554 h 1393794"/>
              <a:gd name="connsiteX19" fmla="*/ 37826 w 269795"/>
              <a:gd name="connsiteY19" fmla="*/ 115410 h 1393794"/>
              <a:gd name="connsiteX20" fmla="*/ 46703 w 269795"/>
              <a:gd name="connsiteY20" fmla="*/ 88777 h 1393794"/>
              <a:gd name="connsiteX21" fmla="*/ 55581 w 269795"/>
              <a:gd name="connsiteY21" fmla="*/ 44389 h 1393794"/>
              <a:gd name="connsiteX22" fmla="*/ 73336 w 269795"/>
              <a:gd name="connsiteY22" fmla="*/ 0 h 139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9795" h="1393794">
                <a:moveTo>
                  <a:pt x="188746" y="1393794"/>
                </a:moveTo>
                <a:cubicBezTo>
                  <a:pt x="200583" y="1378998"/>
                  <a:pt x="212888" y="1364565"/>
                  <a:pt x="224257" y="1349406"/>
                </a:cubicBezTo>
                <a:cubicBezTo>
                  <a:pt x="230659" y="1340870"/>
                  <a:pt x="238638" y="1332895"/>
                  <a:pt x="242012" y="1322773"/>
                </a:cubicBezTo>
                <a:cubicBezTo>
                  <a:pt x="247704" y="1305696"/>
                  <a:pt x="246985" y="1287079"/>
                  <a:pt x="250890" y="1269507"/>
                </a:cubicBezTo>
                <a:cubicBezTo>
                  <a:pt x="252920" y="1260372"/>
                  <a:pt x="256808" y="1251752"/>
                  <a:pt x="259767" y="1242874"/>
                </a:cubicBezTo>
                <a:cubicBezTo>
                  <a:pt x="270808" y="1165593"/>
                  <a:pt x="275282" y="1167289"/>
                  <a:pt x="259767" y="1074198"/>
                </a:cubicBezTo>
                <a:cubicBezTo>
                  <a:pt x="256690" y="1055737"/>
                  <a:pt x="246551" y="1039089"/>
                  <a:pt x="242012" y="1020932"/>
                </a:cubicBezTo>
                <a:cubicBezTo>
                  <a:pt x="239053" y="1009095"/>
                  <a:pt x="236640" y="997108"/>
                  <a:pt x="233134" y="985422"/>
                </a:cubicBezTo>
                <a:cubicBezTo>
                  <a:pt x="227756" y="967496"/>
                  <a:pt x="219918" y="950313"/>
                  <a:pt x="215379" y="932156"/>
                </a:cubicBezTo>
                <a:cubicBezTo>
                  <a:pt x="210416" y="912307"/>
                  <a:pt x="197390" y="856346"/>
                  <a:pt x="188746" y="843379"/>
                </a:cubicBezTo>
                <a:cubicBezTo>
                  <a:pt x="182828" y="834501"/>
                  <a:pt x="175763" y="826289"/>
                  <a:pt x="170991" y="816746"/>
                </a:cubicBezTo>
                <a:cubicBezTo>
                  <a:pt x="166806" y="808376"/>
                  <a:pt x="166298" y="798483"/>
                  <a:pt x="162113" y="790113"/>
                </a:cubicBezTo>
                <a:cubicBezTo>
                  <a:pt x="150913" y="767713"/>
                  <a:pt x="143118" y="762241"/>
                  <a:pt x="126602" y="745725"/>
                </a:cubicBezTo>
                <a:cubicBezTo>
                  <a:pt x="123643" y="736847"/>
                  <a:pt x="122540" y="727116"/>
                  <a:pt x="117725" y="719092"/>
                </a:cubicBezTo>
                <a:cubicBezTo>
                  <a:pt x="86174" y="666506"/>
                  <a:pt x="101313" y="758628"/>
                  <a:pt x="64459" y="648070"/>
                </a:cubicBezTo>
                <a:cubicBezTo>
                  <a:pt x="42144" y="581127"/>
                  <a:pt x="72245" y="663643"/>
                  <a:pt x="37826" y="594804"/>
                </a:cubicBezTo>
                <a:cubicBezTo>
                  <a:pt x="1071" y="521294"/>
                  <a:pt x="62076" y="617864"/>
                  <a:pt x="11193" y="541538"/>
                </a:cubicBezTo>
                <a:cubicBezTo>
                  <a:pt x="-4253" y="402530"/>
                  <a:pt x="-3201" y="448412"/>
                  <a:pt x="11193" y="239697"/>
                </a:cubicBezTo>
                <a:cubicBezTo>
                  <a:pt x="12163" y="225638"/>
                  <a:pt x="24017" y="192346"/>
                  <a:pt x="28948" y="177554"/>
                </a:cubicBezTo>
                <a:cubicBezTo>
                  <a:pt x="31907" y="156839"/>
                  <a:pt x="33722" y="135929"/>
                  <a:pt x="37826" y="115410"/>
                </a:cubicBezTo>
                <a:cubicBezTo>
                  <a:pt x="39661" y="106234"/>
                  <a:pt x="44433" y="97855"/>
                  <a:pt x="46703" y="88777"/>
                </a:cubicBezTo>
                <a:cubicBezTo>
                  <a:pt x="50363" y="74138"/>
                  <a:pt x="51921" y="59027"/>
                  <a:pt x="55581" y="44389"/>
                </a:cubicBezTo>
                <a:cubicBezTo>
                  <a:pt x="61066" y="22452"/>
                  <a:pt x="64154" y="18367"/>
                  <a:pt x="73336" y="0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35" name="Raven povezovalnik 34">
            <a:extLst>
              <a:ext uri="{FF2B5EF4-FFF2-40B4-BE49-F238E27FC236}">
                <a16:creationId xmlns:a16="http://schemas.microsoft.com/office/drawing/2014/main" id="{E2EB667A-945B-4625-9743-4D717E7580AF}"/>
              </a:ext>
            </a:extLst>
          </p:cNvPr>
          <p:cNvCxnSpPr/>
          <p:nvPr/>
        </p:nvCxnSpPr>
        <p:spPr>
          <a:xfrm>
            <a:off x="9117367" y="4092606"/>
            <a:ext cx="0" cy="62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Razpis za ljudska glasbila">
            <a:extLst>
              <a:ext uri="{FF2B5EF4-FFF2-40B4-BE49-F238E27FC236}">
                <a16:creationId xmlns:a16="http://schemas.microsoft.com/office/drawing/2014/main" id="{38DE29E3-99C4-4B1F-8D8A-33F14C5B6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22291" b="2"/>
          <a:stretch/>
        </p:blipFill>
        <p:spPr bwMode="auto">
          <a:xfrm>
            <a:off x="3824523" y="3620540"/>
            <a:ext cx="3384114" cy="3259931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1646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Pisarna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178</Words>
  <Application>Microsoft Office PowerPoint</Application>
  <PresentationFormat>Širokozaslonsko</PresentationFormat>
  <Paragraphs>35</Paragraphs>
  <Slides>7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Gill Sans Nova</vt:lpstr>
      <vt:lpstr>Times New Roman</vt:lpstr>
      <vt:lpstr>GradientVTI</vt:lpstr>
      <vt:lpstr>LJUDSKA GLASBILA</vt:lpstr>
      <vt:lpstr>PowerPointova predstavitev</vt:lpstr>
      <vt:lpstr>SPOZNAVANJE LJUDSKIH INŠTRUMENTOV</vt:lpstr>
      <vt:lpstr>PowerPointova predstavitev</vt:lpstr>
      <vt:lpstr>PowerPointova predstavitev</vt:lpstr>
      <vt:lpstr>NALOGA </vt:lpstr>
      <vt:lpstr>REŠITEV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LJUDSKA GLASBILA</dc:title>
  <dc:creator>chileevizla@outlook.com</dc:creator>
  <cp:lastModifiedBy>bla blabla</cp:lastModifiedBy>
  <cp:revision>6</cp:revision>
  <dcterms:created xsi:type="dcterms:W3CDTF">2021-02-02T10:24:19Z</dcterms:created>
  <dcterms:modified xsi:type="dcterms:W3CDTF">2022-02-13T16:22:23Z</dcterms:modified>
</cp:coreProperties>
</file>