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C442EB-BCFB-43A1-B7AA-B503151C3E3A}" type="datetimeFigureOut">
              <a:rPr lang="sl-SI" smtClean="0"/>
              <a:t>17. 02. 2022</a:t>
            </a:fld>
            <a:endParaRPr lang="sl-SI"/>
          </a:p>
        </p:txBody>
      </p:sp>
      <p:sp>
        <p:nvSpPr>
          <p:cNvPr id="5" name="Footer Placeholder 4"/>
          <p:cNvSpPr>
            <a:spLocks noGrp="1"/>
          </p:cNvSpPr>
          <p:nvPr>
            <p:ph type="ftr" sz="quarter" idx="11"/>
          </p:nvPr>
        </p:nvSpPr>
        <p:spPr>
          <a:xfrm>
            <a:off x="1451579" y="329307"/>
            <a:ext cx="5626774" cy="309201"/>
          </a:xfrm>
        </p:spPr>
        <p:txBody>
          <a:bodyPr/>
          <a:lstStyle/>
          <a:p>
            <a:endParaRPr lang="sl-SI"/>
          </a:p>
        </p:txBody>
      </p:sp>
      <p:sp>
        <p:nvSpPr>
          <p:cNvPr id="6" name="Slide Number Placeholder 5"/>
          <p:cNvSpPr>
            <a:spLocks noGrp="1"/>
          </p:cNvSpPr>
          <p:nvPr>
            <p:ph type="sldNum" sz="quarter" idx="12"/>
          </p:nvPr>
        </p:nvSpPr>
        <p:spPr>
          <a:xfrm>
            <a:off x="476834" y="798973"/>
            <a:ext cx="811019" cy="503578"/>
          </a:xfrm>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16705242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442EB-BCFB-43A1-B7AA-B503151C3E3A}" type="datetimeFigureOut">
              <a:rPr lang="sl-SI" smtClean="0"/>
              <a:t>17. 02. 2022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938612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442EB-BCFB-43A1-B7AA-B503151C3E3A}" type="datetimeFigureOut">
              <a:rPr lang="sl-SI" smtClean="0"/>
              <a:t>17. 02. 2022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369434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442EB-BCFB-43A1-B7AA-B503151C3E3A}" type="datetimeFigureOut">
              <a:rPr lang="sl-SI" smtClean="0"/>
              <a:t>17. 02. 2022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8153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C442EB-BCFB-43A1-B7AA-B503151C3E3A}" type="datetimeFigureOut">
              <a:rPr lang="sl-SI" smtClean="0"/>
              <a:t>17. 02. 2022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208886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C442EB-BCFB-43A1-B7AA-B503151C3E3A}" type="datetimeFigureOut">
              <a:rPr lang="sl-SI" smtClean="0"/>
              <a:t>17. 02. 2022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680089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C442EB-BCFB-43A1-B7AA-B503151C3E3A}" type="datetimeFigureOut">
              <a:rPr lang="sl-SI" smtClean="0"/>
              <a:t>17. 02. 2022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46984601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C442EB-BCFB-43A1-B7AA-B503151C3E3A}" type="datetimeFigureOut">
              <a:rPr lang="sl-SI" smtClean="0"/>
              <a:t>17. 02. 2022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220520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442EB-BCFB-43A1-B7AA-B503151C3E3A}" type="datetimeFigureOut">
              <a:rPr lang="sl-SI" smtClean="0"/>
              <a:t>17. 02. 2022</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25229369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C442EB-BCFB-43A1-B7AA-B503151C3E3A}" type="datetimeFigureOut">
              <a:rPr lang="sl-SI" smtClean="0"/>
              <a:t>17. 02. 2022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333575644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8C442EB-BCFB-43A1-B7AA-B503151C3E3A}" type="datetimeFigureOut">
              <a:rPr lang="sl-SI" smtClean="0"/>
              <a:t>17. 02. 2022</a:t>
            </a:fld>
            <a:endParaRPr lang="sl-SI"/>
          </a:p>
        </p:txBody>
      </p:sp>
      <p:sp>
        <p:nvSpPr>
          <p:cNvPr id="6" name="Footer Placeholder 5"/>
          <p:cNvSpPr>
            <a:spLocks noGrp="1"/>
          </p:cNvSpPr>
          <p:nvPr>
            <p:ph type="ftr" sz="quarter" idx="11"/>
          </p:nvPr>
        </p:nvSpPr>
        <p:spPr>
          <a:xfrm>
            <a:off x="1447382" y="318640"/>
            <a:ext cx="5541004" cy="320931"/>
          </a:xfrm>
        </p:spPr>
        <p:txBody>
          <a:bodyPr/>
          <a:lstStyle/>
          <a:p>
            <a:endParaRPr lang="sl-SI"/>
          </a:p>
        </p:txBody>
      </p:sp>
      <p:sp>
        <p:nvSpPr>
          <p:cNvPr id="7" name="Slide Number Placeholder 6"/>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131845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8C442EB-BCFB-43A1-B7AA-B503151C3E3A}" type="datetimeFigureOut">
              <a:rPr lang="sl-SI" smtClean="0"/>
              <a:t>17. 02. 2022</a:t>
            </a:fld>
            <a:endParaRPr lang="sl-SI"/>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E9D1650-10BB-4330-B6B9-3098D9C7E21D}" type="slidenum">
              <a:rPr lang="sl-SI" smtClean="0"/>
              <a:t>‹#›</a:t>
            </a:fld>
            <a:endParaRPr lang="sl-SI"/>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921178"/>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242590" y="214405"/>
            <a:ext cx="8842342" cy="707886"/>
          </a:xfrm>
          <a:prstGeom prst="rect">
            <a:avLst/>
          </a:prstGeom>
          <a:noFill/>
        </p:spPr>
        <p:txBody>
          <a:bodyPr wrap="square" rtlCol="0">
            <a:spAutoFit/>
          </a:bodyPr>
          <a:lstStyle/>
          <a:p>
            <a:r>
              <a:rPr lang="sl-SI" sz="4000" b="1" dirty="0">
                <a:solidFill>
                  <a:schemeClr val="accent2">
                    <a:lumMod val="50000"/>
                  </a:schemeClr>
                </a:solidFill>
              </a:rPr>
              <a:t>SLIKANJE S KAVO</a:t>
            </a: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94" y="1183642"/>
            <a:ext cx="3140250" cy="2160000"/>
          </a:xfrm>
          <a:prstGeom prst="rect">
            <a:avLst/>
          </a:prstGeom>
          <a:ln>
            <a:noFill/>
          </a:ln>
          <a:effectLst>
            <a:softEdge rad="112500"/>
          </a:effectLst>
        </p:spPr>
      </p:pic>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987" y="1172956"/>
            <a:ext cx="3186808" cy="1918701"/>
          </a:xfrm>
          <a:prstGeom prst="rect">
            <a:avLst/>
          </a:prstGeom>
          <a:ln>
            <a:noFill/>
          </a:ln>
          <a:effectLst>
            <a:softEdge rad="112500"/>
          </a:effectLst>
        </p:spPr>
      </p:pic>
      <p:pic>
        <p:nvPicPr>
          <p:cNvPr id="7" name="Slik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076" y="2628900"/>
            <a:ext cx="2857500" cy="1600200"/>
          </a:xfrm>
          <a:prstGeom prst="rect">
            <a:avLst/>
          </a:prstGeom>
          <a:ln>
            <a:noFill/>
          </a:ln>
          <a:effectLst>
            <a:softEdge rad="112500"/>
          </a:effectLst>
        </p:spPr>
      </p:pic>
      <p:pic>
        <p:nvPicPr>
          <p:cNvPr id="8" name="Slik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819" y="3604993"/>
            <a:ext cx="2143125" cy="2143125"/>
          </a:xfrm>
          <a:prstGeom prst="rect">
            <a:avLst/>
          </a:prstGeom>
          <a:ln>
            <a:noFill/>
          </a:ln>
          <a:effectLst>
            <a:softEdge rad="112500"/>
          </a:effectLst>
        </p:spPr>
      </p:pic>
      <p:pic>
        <p:nvPicPr>
          <p:cNvPr id="9" name="Slika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6967" y="3343642"/>
            <a:ext cx="2057400" cy="2219325"/>
          </a:xfrm>
          <a:prstGeom prst="rect">
            <a:avLst/>
          </a:prstGeom>
          <a:ln>
            <a:noFill/>
          </a:ln>
          <a:effectLst>
            <a:softEdge rad="112500"/>
          </a:effectLst>
        </p:spPr>
      </p:pic>
    </p:spTree>
    <p:extLst>
      <p:ext uri="{BB962C8B-B14F-4D97-AF65-F5344CB8AC3E}">
        <p14:creationId xmlns:p14="http://schemas.microsoft.com/office/powerpoint/2010/main" val="4181447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30" y="371889"/>
            <a:ext cx="6350000" cy="4762500"/>
          </a:xfrm>
          <a:prstGeom prst="rect">
            <a:avLst/>
          </a:prstGeom>
        </p:spPr>
      </p:pic>
      <p:sp>
        <p:nvSpPr>
          <p:cNvPr id="5" name="PoljeZBesedilom 4"/>
          <p:cNvSpPr txBox="1"/>
          <p:nvPr/>
        </p:nvSpPr>
        <p:spPr>
          <a:xfrm>
            <a:off x="7275443" y="1470991"/>
            <a:ext cx="4320209" cy="1384995"/>
          </a:xfrm>
          <a:prstGeom prst="rect">
            <a:avLst/>
          </a:prstGeom>
          <a:noFill/>
        </p:spPr>
        <p:txBody>
          <a:bodyPr wrap="square" rtlCol="0">
            <a:spAutoFit/>
          </a:bodyPr>
          <a:lstStyle/>
          <a:p>
            <a:r>
              <a:rPr lang="sl-SI" sz="2800" dirty="0"/>
              <a:t>Na ozadje lahko kar s prstom naneseš nekaj pik najtemnejše kave.</a:t>
            </a:r>
          </a:p>
        </p:txBody>
      </p:sp>
    </p:spTree>
    <p:extLst>
      <p:ext uri="{BB962C8B-B14F-4D97-AF65-F5344CB8AC3E}">
        <p14:creationId xmlns:p14="http://schemas.microsoft.com/office/powerpoint/2010/main" val="271386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52" y="239368"/>
            <a:ext cx="6350000" cy="4762500"/>
          </a:xfrm>
          <a:prstGeom prst="rect">
            <a:avLst/>
          </a:prstGeom>
        </p:spPr>
      </p:pic>
      <p:sp>
        <p:nvSpPr>
          <p:cNvPr id="5" name="PoljeZBesedilom 4"/>
          <p:cNvSpPr txBox="1"/>
          <p:nvPr/>
        </p:nvSpPr>
        <p:spPr>
          <a:xfrm>
            <a:off x="6944139" y="887896"/>
            <a:ext cx="4518991" cy="2246769"/>
          </a:xfrm>
          <a:prstGeom prst="rect">
            <a:avLst/>
          </a:prstGeom>
          <a:noFill/>
        </p:spPr>
        <p:txBody>
          <a:bodyPr wrap="square" rtlCol="0">
            <a:spAutoFit/>
          </a:bodyPr>
          <a:lstStyle/>
          <a:p>
            <a:r>
              <a:rPr lang="sl-SI" sz="2800" dirty="0"/>
              <a:t>Risba je dokončana. Če bi kužku rad še kaj narisal – morda ovratnico ali posodo s hrano, riši z rjavim flomastrom.</a:t>
            </a:r>
          </a:p>
        </p:txBody>
      </p:sp>
    </p:spTree>
    <p:extLst>
      <p:ext uri="{BB962C8B-B14F-4D97-AF65-F5344CB8AC3E}">
        <p14:creationId xmlns:p14="http://schemas.microsoft.com/office/powerpoint/2010/main" val="413107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61" y="517663"/>
            <a:ext cx="6350000" cy="4762500"/>
          </a:xfrm>
          <a:prstGeom prst="rect">
            <a:avLst/>
          </a:prstGeom>
        </p:spPr>
      </p:pic>
      <p:sp>
        <p:nvSpPr>
          <p:cNvPr id="5" name="PoljeZBesedilom 4"/>
          <p:cNvSpPr txBox="1"/>
          <p:nvPr/>
        </p:nvSpPr>
        <p:spPr>
          <a:xfrm>
            <a:off x="7646504" y="1272209"/>
            <a:ext cx="3737113" cy="2246769"/>
          </a:xfrm>
          <a:prstGeom prst="rect">
            <a:avLst/>
          </a:prstGeom>
          <a:noFill/>
        </p:spPr>
        <p:txBody>
          <a:bodyPr wrap="square" rtlCol="0">
            <a:spAutoFit/>
          </a:bodyPr>
          <a:lstStyle/>
          <a:p>
            <a:r>
              <a:rPr lang="sl-SI" sz="2800" dirty="0"/>
              <a:t>Prosi starše, naj ti skuhajo skodelico res močne črne kave. Ne, ne boš je pil. S kavo boš danes slikal.</a:t>
            </a:r>
          </a:p>
        </p:txBody>
      </p:sp>
    </p:spTree>
    <p:extLst>
      <p:ext uri="{BB962C8B-B14F-4D97-AF65-F5344CB8AC3E}">
        <p14:creationId xmlns:p14="http://schemas.microsoft.com/office/powerpoint/2010/main" val="413604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265872"/>
            <a:ext cx="6350000" cy="4762500"/>
          </a:xfrm>
          <a:prstGeom prst="rect">
            <a:avLst/>
          </a:prstGeom>
        </p:spPr>
      </p:pic>
      <p:sp>
        <p:nvSpPr>
          <p:cNvPr id="5" name="PoljeZBesedilom 4"/>
          <p:cNvSpPr txBox="1"/>
          <p:nvPr/>
        </p:nvSpPr>
        <p:spPr>
          <a:xfrm>
            <a:off x="6970643" y="901148"/>
            <a:ext cx="3750366" cy="954107"/>
          </a:xfrm>
          <a:prstGeom prst="rect">
            <a:avLst/>
          </a:prstGeom>
          <a:noFill/>
        </p:spPr>
        <p:txBody>
          <a:bodyPr wrap="square" rtlCol="0">
            <a:spAutoFit/>
          </a:bodyPr>
          <a:lstStyle/>
          <a:p>
            <a:r>
              <a:rPr lang="sl-SI" sz="2800" dirty="0"/>
              <a:t>Ko se kava ohladi, jo prelij v tri kozarčke.</a:t>
            </a:r>
          </a:p>
        </p:txBody>
      </p:sp>
    </p:spTree>
    <p:extLst>
      <p:ext uri="{BB962C8B-B14F-4D97-AF65-F5344CB8AC3E}">
        <p14:creationId xmlns:p14="http://schemas.microsoft.com/office/powerpoint/2010/main" val="357728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21" y="464654"/>
            <a:ext cx="6350000" cy="4762500"/>
          </a:xfrm>
          <a:prstGeom prst="rect">
            <a:avLst/>
          </a:prstGeom>
        </p:spPr>
      </p:pic>
      <p:sp>
        <p:nvSpPr>
          <p:cNvPr id="5" name="PoljeZBesedilom 4"/>
          <p:cNvSpPr txBox="1"/>
          <p:nvPr/>
        </p:nvSpPr>
        <p:spPr>
          <a:xfrm>
            <a:off x="7447762" y="357122"/>
            <a:ext cx="3843130" cy="1815882"/>
          </a:xfrm>
          <a:prstGeom prst="rect">
            <a:avLst/>
          </a:prstGeom>
          <a:noFill/>
        </p:spPr>
        <p:txBody>
          <a:bodyPr wrap="square" rtlCol="0">
            <a:spAutoFit/>
          </a:bodyPr>
          <a:lstStyle/>
          <a:p>
            <a:pPr algn="ctr"/>
            <a:r>
              <a:rPr lang="sl-SI" sz="2800" dirty="0"/>
              <a:t>V drugi kozarček dodaj dve žlički vode in v tretjega tri žličke vode. </a:t>
            </a:r>
          </a:p>
        </p:txBody>
      </p:sp>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9327" y="2474443"/>
            <a:ext cx="3120000" cy="2340000"/>
          </a:xfrm>
          <a:prstGeom prst="rect">
            <a:avLst/>
          </a:prstGeom>
        </p:spPr>
      </p:pic>
      <p:sp>
        <p:nvSpPr>
          <p:cNvPr id="7" name="PoljeZBesedilom 6"/>
          <p:cNvSpPr txBox="1"/>
          <p:nvPr/>
        </p:nvSpPr>
        <p:spPr>
          <a:xfrm>
            <a:off x="7319012" y="5115883"/>
            <a:ext cx="4214191" cy="954107"/>
          </a:xfrm>
          <a:prstGeom prst="rect">
            <a:avLst/>
          </a:prstGeom>
          <a:noFill/>
        </p:spPr>
        <p:txBody>
          <a:bodyPr wrap="square" rtlCol="0">
            <a:spAutoFit/>
          </a:bodyPr>
          <a:lstStyle/>
          <a:p>
            <a:pPr algn="ctr"/>
            <a:r>
              <a:rPr lang="sl-SI" sz="2800" dirty="0"/>
              <a:t>Dobil boš tri odtenke rjave barve.</a:t>
            </a:r>
          </a:p>
        </p:txBody>
      </p:sp>
    </p:spTree>
    <p:extLst>
      <p:ext uri="{BB962C8B-B14F-4D97-AF65-F5344CB8AC3E}">
        <p14:creationId xmlns:p14="http://schemas.microsoft.com/office/powerpoint/2010/main" val="404593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48" y="146602"/>
            <a:ext cx="6350000" cy="4762500"/>
          </a:xfrm>
          <a:prstGeom prst="rect">
            <a:avLst/>
          </a:prstGeom>
        </p:spPr>
      </p:pic>
      <p:sp>
        <p:nvSpPr>
          <p:cNvPr id="5" name="PoljeZBesedilom 4"/>
          <p:cNvSpPr txBox="1"/>
          <p:nvPr/>
        </p:nvSpPr>
        <p:spPr>
          <a:xfrm>
            <a:off x="6904383" y="490330"/>
            <a:ext cx="5049078" cy="2677656"/>
          </a:xfrm>
          <a:prstGeom prst="rect">
            <a:avLst/>
          </a:prstGeom>
          <a:noFill/>
        </p:spPr>
        <p:txBody>
          <a:bodyPr wrap="square" rtlCol="0">
            <a:spAutoFit/>
          </a:bodyPr>
          <a:lstStyle/>
          <a:p>
            <a:r>
              <a:rPr lang="sl-SI" sz="2800" dirty="0"/>
              <a:t>Na list nariši velikega kužka. Super je, če imaš risalni list. Če ga nimaš lahko delaš tudi na kartonast pokrov od škatle za čevlje ali drug karton. Če ničesar od tega nimaš, delaj na bel list.</a:t>
            </a:r>
          </a:p>
        </p:txBody>
      </p:sp>
      <p:sp>
        <p:nvSpPr>
          <p:cNvPr id="6" name="PoljeZBesedilom 5"/>
          <p:cNvSpPr txBox="1"/>
          <p:nvPr/>
        </p:nvSpPr>
        <p:spPr>
          <a:xfrm>
            <a:off x="6838122" y="4121426"/>
            <a:ext cx="4598504" cy="954107"/>
          </a:xfrm>
          <a:prstGeom prst="rect">
            <a:avLst/>
          </a:prstGeom>
          <a:noFill/>
        </p:spPr>
        <p:txBody>
          <a:bodyPr wrap="square" rtlCol="0">
            <a:spAutoFit/>
          </a:bodyPr>
          <a:lstStyle/>
          <a:p>
            <a:r>
              <a:rPr lang="sl-SI" sz="2800" dirty="0"/>
              <a:t>Riši s svinčnikom, ne pritiskaj, ker boš odvečne črte zradiral.</a:t>
            </a:r>
          </a:p>
        </p:txBody>
      </p:sp>
    </p:spTree>
    <p:extLst>
      <p:ext uri="{BB962C8B-B14F-4D97-AF65-F5344CB8AC3E}">
        <p14:creationId xmlns:p14="http://schemas.microsoft.com/office/powerpoint/2010/main" val="3119387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02" y="133350"/>
            <a:ext cx="4800000" cy="3600000"/>
          </a:xfrm>
          <a:prstGeom prst="rect">
            <a:avLst/>
          </a:prstGeom>
        </p:spPr>
      </p:pic>
      <p:sp>
        <p:nvSpPr>
          <p:cNvPr id="3" name="PoljeZBesedilom 2"/>
          <p:cNvSpPr txBox="1"/>
          <p:nvPr/>
        </p:nvSpPr>
        <p:spPr>
          <a:xfrm>
            <a:off x="5327374" y="133350"/>
            <a:ext cx="5088835" cy="954107"/>
          </a:xfrm>
          <a:prstGeom prst="rect">
            <a:avLst/>
          </a:prstGeom>
          <a:noFill/>
        </p:spPr>
        <p:txBody>
          <a:bodyPr wrap="square" rtlCol="0">
            <a:spAutoFit/>
          </a:bodyPr>
          <a:lstStyle/>
          <a:p>
            <a:r>
              <a:rPr lang="sl-SI" sz="2800" dirty="0"/>
              <a:t>Ko boš z risbo zadovoljen, črte prevleči z rjavim flomastrom.</a:t>
            </a:r>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360" y="1745688"/>
            <a:ext cx="4128000" cy="3096000"/>
          </a:xfrm>
          <a:prstGeom prst="rect">
            <a:avLst/>
          </a:prstGeom>
        </p:spPr>
      </p:pic>
      <p:sp>
        <p:nvSpPr>
          <p:cNvPr id="5" name="PoljeZBesedilom 4"/>
          <p:cNvSpPr txBox="1"/>
          <p:nvPr/>
        </p:nvSpPr>
        <p:spPr>
          <a:xfrm>
            <a:off x="6096000" y="5043541"/>
            <a:ext cx="5632174" cy="523220"/>
          </a:xfrm>
          <a:prstGeom prst="rect">
            <a:avLst/>
          </a:prstGeom>
          <a:noFill/>
        </p:spPr>
        <p:txBody>
          <a:bodyPr wrap="square" rtlCol="0">
            <a:spAutoFit/>
          </a:bodyPr>
          <a:lstStyle/>
          <a:p>
            <a:r>
              <a:rPr lang="sl-SI" sz="2800" dirty="0"/>
              <a:t>S flomastrom nariši lise.</a:t>
            </a:r>
          </a:p>
        </p:txBody>
      </p:sp>
    </p:spTree>
    <p:extLst>
      <p:ext uri="{BB962C8B-B14F-4D97-AF65-F5344CB8AC3E}">
        <p14:creationId xmlns:p14="http://schemas.microsoft.com/office/powerpoint/2010/main" val="1255346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17" y="358637"/>
            <a:ext cx="6350000" cy="4762500"/>
          </a:xfrm>
          <a:prstGeom prst="rect">
            <a:avLst/>
          </a:prstGeom>
        </p:spPr>
      </p:pic>
      <p:sp>
        <p:nvSpPr>
          <p:cNvPr id="5" name="PoljeZBesedilom 4"/>
          <p:cNvSpPr txBox="1"/>
          <p:nvPr/>
        </p:nvSpPr>
        <p:spPr>
          <a:xfrm>
            <a:off x="6983896" y="662609"/>
            <a:ext cx="4320208" cy="1384995"/>
          </a:xfrm>
          <a:prstGeom prst="rect">
            <a:avLst/>
          </a:prstGeom>
          <a:noFill/>
        </p:spPr>
        <p:txBody>
          <a:bodyPr wrap="square" rtlCol="0">
            <a:spAutoFit/>
          </a:bodyPr>
          <a:lstStyle/>
          <a:p>
            <a:r>
              <a:rPr lang="sl-SI" sz="2800" dirty="0"/>
              <a:t>Lise pobarvaj z najtemnejšim odtenkom kave.</a:t>
            </a:r>
          </a:p>
        </p:txBody>
      </p:sp>
    </p:spTree>
    <p:extLst>
      <p:ext uri="{BB962C8B-B14F-4D97-AF65-F5344CB8AC3E}">
        <p14:creationId xmlns:p14="http://schemas.microsoft.com/office/powerpoint/2010/main" val="99861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283" y="212590"/>
            <a:ext cx="3888000" cy="2916000"/>
          </a:xfrm>
          <a:prstGeom prst="rect">
            <a:avLst/>
          </a:prstGeom>
        </p:spPr>
      </p:pic>
      <p:pic>
        <p:nvPicPr>
          <p:cNvPr id="5" name="Slika 4"/>
          <p:cNvPicPr>
            <a:picLocks noChangeAspect="1"/>
          </p:cNvPicPr>
          <p:nvPr/>
        </p:nvPicPr>
        <p:blipFill rotWithShape="1">
          <a:blip r:embed="rId3">
            <a:extLst>
              <a:ext uri="{28A0092B-C50C-407E-A947-70E740481C1C}">
                <a14:useLocalDpi xmlns:a14="http://schemas.microsoft.com/office/drawing/2010/main" val="0"/>
              </a:ext>
            </a:extLst>
          </a:blip>
          <a:srcRect t="36741" r="40822"/>
          <a:stretch/>
        </p:blipFill>
        <p:spPr>
          <a:xfrm>
            <a:off x="7634370" y="795402"/>
            <a:ext cx="1773556" cy="2527822"/>
          </a:xfrm>
          <a:prstGeom prst="rect">
            <a:avLst/>
          </a:prstGeom>
        </p:spPr>
      </p:pic>
      <p:sp>
        <p:nvSpPr>
          <p:cNvPr id="6" name="PoljeZBesedilom 5"/>
          <p:cNvSpPr txBox="1"/>
          <p:nvPr/>
        </p:nvSpPr>
        <p:spPr>
          <a:xfrm>
            <a:off x="7142921" y="3490587"/>
            <a:ext cx="3816626" cy="954107"/>
          </a:xfrm>
          <a:prstGeom prst="rect">
            <a:avLst/>
          </a:prstGeom>
          <a:noFill/>
        </p:spPr>
        <p:txBody>
          <a:bodyPr wrap="square" rtlCol="0">
            <a:spAutoFit/>
          </a:bodyPr>
          <a:lstStyle/>
          <a:p>
            <a:r>
              <a:rPr lang="sl-SI" sz="2800" dirty="0"/>
              <a:t>S čopičem lahko naslikaš dlake.</a:t>
            </a:r>
          </a:p>
        </p:txBody>
      </p:sp>
      <p:sp>
        <p:nvSpPr>
          <p:cNvPr id="7" name="PoljeZBesedilom 6"/>
          <p:cNvSpPr txBox="1"/>
          <p:nvPr/>
        </p:nvSpPr>
        <p:spPr>
          <a:xfrm>
            <a:off x="1232453" y="3204227"/>
            <a:ext cx="4346713" cy="2246769"/>
          </a:xfrm>
          <a:prstGeom prst="rect">
            <a:avLst/>
          </a:prstGeom>
          <a:noFill/>
        </p:spPr>
        <p:txBody>
          <a:bodyPr wrap="square" rtlCol="0">
            <a:spAutoFit/>
          </a:bodyPr>
          <a:lstStyle/>
          <a:p>
            <a:pPr algn="ctr"/>
            <a:r>
              <a:rPr lang="sl-SI" sz="2800" dirty="0"/>
              <a:t>Vmes moraš risbo posušiti. </a:t>
            </a:r>
          </a:p>
          <a:p>
            <a:pPr algn="ctr"/>
            <a:r>
              <a:rPr lang="sl-SI" sz="2800" dirty="0"/>
              <a:t>Namig – da se risba hitreje posuši, lahko uporabiš sušilnik za lase</a:t>
            </a:r>
          </a:p>
        </p:txBody>
      </p:sp>
    </p:spTree>
    <p:extLst>
      <p:ext uri="{BB962C8B-B14F-4D97-AF65-F5344CB8AC3E}">
        <p14:creationId xmlns:p14="http://schemas.microsoft.com/office/powerpoint/2010/main" val="24171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16000" cy="3312000"/>
          </a:xfrm>
          <a:prstGeom prst="rect">
            <a:avLst/>
          </a:prstGeom>
        </p:spPr>
      </p:pic>
      <p:sp>
        <p:nvSpPr>
          <p:cNvPr id="5" name="PoljeZBesedilom 4"/>
          <p:cNvSpPr txBox="1"/>
          <p:nvPr/>
        </p:nvSpPr>
        <p:spPr>
          <a:xfrm>
            <a:off x="4622377" y="-52744"/>
            <a:ext cx="3790121" cy="954107"/>
          </a:xfrm>
          <a:prstGeom prst="rect">
            <a:avLst/>
          </a:prstGeom>
          <a:noFill/>
        </p:spPr>
        <p:txBody>
          <a:bodyPr wrap="square" rtlCol="0">
            <a:spAutoFit/>
          </a:bodyPr>
          <a:lstStyle/>
          <a:p>
            <a:r>
              <a:rPr lang="sl-SI" sz="2800" dirty="0"/>
              <a:t>Smrček pobarvaj z rjavim flomastrom.</a:t>
            </a:r>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515" y="1153053"/>
            <a:ext cx="5424000" cy="4068000"/>
          </a:xfrm>
          <a:prstGeom prst="rect">
            <a:avLst/>
          </a:prstGeom>
        </p:spPr>
      </p:pic>
      <p:sp>
        <p:nvSpPr>
          <p:cNvPr id="3" name="PoljeZBesedilom 2"/>
          <p:cNvSpPr txBox="1"/>
          <p:nvPr/>
        </p:nvSpPr>
        <p:spPr>
          <a:xfrm>
            <a:off x="3419606" y="5443337"/>
            <a:ext cx="9435185" cy="523220"/>
          </a:xfrm>
          <a:prstGeom prst="rect">
            <a:avLst/>
          </a:prstGeom>
          <a:noFill/>
        </p:spPr>
        <p:txBody>
          <a:bodyPr wrap="square" rtlCol="0">
            <a:spAutoFit/>
          </a:bodyPr>
          <a:lstStyle/>
          <a:p>
            <a:r>
              <a:rPr lang="sl-SI" sz="2800" dirty="0"/>
              <a:t>Z najsvetlejšim odtenkom kave pobarvaj tudi ozadje.</a:t>
            </a:r>
          </a:p>
        </p:txBody>
      </p:sp>
    </p:spTree>
    <p:extLst>
      <p:ext uri="{BB962C8B-B14F-4D97-AF65-F5344CB8AC3E}">
        <p14:creationId xmlns:p14="http://schemas.microsoft.com/office/powerpoint/2010/main" val="388154663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43</TotalTime>
  <Words>213</Words>
  <Application>Microsoft Office PowerPoint</Application>
  <PresentationFormat>Širokozaslonsko</PresentationFormat>
  <Paragraphs>17</Paragraphs>
  <Slides>11</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11</vt:i4>
      </vt:variant>
    </vt:vector>
  </HeadingPairs>
  <TitlesOfParts>
    <vt:vector size="14" baseType="lpstr">
      <vt:lpstr>Arial</vt:lpstr>
      <vt:lpstr>Rockwell</vt:lpstr>
      <vt:lpstr>Gallery</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petadmin</dc:creator>
  <cp:lastModifiedBy>Saša Šeško</cp:lastModifiedBy>
  <cp:revision>10</cp:revision>
  <dcterms:created xsi:type="dcterms:W3CDTF">2020-11-17T12:00:13Z</dcterms:created>
  <dcterms:modified xsi:type="dcterms:W3CDTF">2022-02-17T18:11:52Z</dcterms:modified>
</cp:coreProperties>
</file>