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handoutMasterIdLst>
    <p:handoutMasterId r:id="rId9"/>
  </p:handoutMasterIdLst>
  <p:sldIdLst>
    <p:sldId id="257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3" autoAdjust="0"/>
  </p:normalViewPr>
  <p:slideViewPr>
    <p:cSldViewPr snapToGrid="0">
      <p:cViewPr>
        <p:scale>
          <a:sx n="75" d="100"/>
          <a:sy n="75" d="100"/>
        </p:scale>
        <p:origin x="974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259D66-223C-45C0-9C48-E22FA68CE2B9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C621EBA-8B62-4A4E-810D-6D6C6572B556}" type="datetime1">
              <a:rPr lang="sl-SI" smtClean="0"/>
              <a:t>17. 02. 2022</a:t>
            </a:fld>
            <a:endParaRPr lang="en-US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"/>
              <a:t>Uredite sloge besedila matrice</a:t>
            </a:r>
            <a:endParaRPr lang="en-US"/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Pravokotni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avokotni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avokotni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en povezovalnik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Označba mesta za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1899042E-5439-46F5-9F84-4B1A5EB664D2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21" name="Označba mesta za nogo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Označba mesta za številko diapoz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E46487-6F07-4737-B28E-A8F9120F2C32}" type="datetime1">
              <a:rPr lang="sl-SI" smtClean="0"/>
              <a:t>17. 02. 2022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C83338-E90C-45B6-B805-3168D3C87F9C}" type="datetime1">
              <a:rPr lang="sl-SI" smtClean="0"/>
              <a:t>17. 02. 2022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AF680E-CA8A-4EFE-A014-604585F34906}" type="datetime1">
              <a:rPr lang="sl-SI" smtClean="0"/>
              <a:t>17. 02. 2022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Pravokotni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avokotni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avokotni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en povezovalnik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56A61364-EBD4-4FBC-A404-4DCA1EDD9BA8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9E8BF9-9688-49A9-9FA4-4F474489B965}" type="datetime1">
              <a:rPr lang="sl-SI" smtClean="0"/>
              <a:t>17. 02. 2022</a:t>
            </a:fld>
            <a:endParaRPr lang="en-US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595EF1-E626-4F92-8A78-2C699A2816B7}" type="datetime1">
              <a:rPr lang="sl-SI" smtClean="0"/>
              <a:t>17. 02. 2022</a:t>
            </a:fld>
            <a:endParaRPr lang="en-US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B6503D-9B74-4B17-8079-64CDD66DFBE1}" type="datetime1">
              <a:rPr lang="sl-SI" smtClean="0"/>
              <a:t>17. 02. 2022</a:t>
            </a:fld>
            <a:endParaRPr lang="en-US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1A0150-6C5E-4CA1-B198-6BBC2B2B8B1D}" type="datetime1">
              <a:rPr lang="sl-SI" smtClean="0"/>
              <a:t>17. 02. 2022</a:t>
            </a:fld>
            <a:endParaRPr lang="en-US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163AEB5A-02E9-42DF-B233-80252659AF5D}" type="datetime1">
              <a:rPr lang="sl-SI" smtClean="0"/>
              <a:t>17. 02. 2022</a:t>
            </a:fld>
            <a:endParaRPr lang="en-US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3719589-42AC-4A50-8327-2B798552497B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avokotni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Pravokotni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avokotni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sl" dirty="0"/>
              <a:t>Kliknite, da uredite slog naslova matrice.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"/>
              <a:t>Uredite sloge besedila matrice</a:t>
            </a:r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99DB29D-364B-4F66-9EA7-82EDB8D158E9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Bližnji posnetek logotipa&#10;&#10;Opis je bil samodejno ustvarjen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Pravokotnik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avokotnik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sl-SI" sz="4400" dirty="0">
                <a:solidFill>
                  <a:schemeClr val="tx1"/>
                </a:solidFill>
              </a:rPr>
              <a:t>N</a:t>
            </a:r>
            <a:r>
              <a:rPr lang="sl" sz="4400" dirty="0">
                <a:solidFill>
                  <a:schemeClr val="tx1"/>
                </a:solidFill>
              </a:rPr>
              <a:t>a podstrešju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2B847D0D-B9B9-4A18-8883-98A53E5D42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45349F-BCD8-4C52-A8E4-47AAADB3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PONOVIMO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5EFAE49-12BB-4A93-974B-BFA762EF6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Kakšne so bile hiše nekoč? V čem so se razlikovale od današnjih?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Katere notranje prostore so imele hiše nekoč? Kako so bili opremljeni?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 vi živeli v stari hiši? Zakaj?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Ste že bili v stari hiši? Kako ste se počutili? Pripovedujte.</a:t>
            </a:r>
          </a:p>
          <a:p>
            <a:pPr marL="180340"/>
            <a:endParaRPr lang="sl-SI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340"/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Povejte, kaj pomeni beseda PODSTREŠJE.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Ste že bili na podstrešju? Kaj vse ste videli?  </a:t>
            </a:r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4E2E0B9-673E-400F-B7B7-58E4E738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17. 02. 2022</a:t>
            </a:fld>
            <a:endParaRPr lang="en-US"/>
          </a:p>
        </p:txBody>
      </p:sp>
      <p:sp>
        <p:nvSpPr>
          <p:cNvPr id="5" name="Oblaček govora: pravokotnik 4">
            <a:extLst>
              <a:ext uri="{FF2B5EF4-FFF2-40B4-BE49-F238E27FC236}">
                <a16:creationId xmlns:a16="http://schemas.microsoft.com/office/drawing/2014/main" id="{AECBDCB3-BFCA-4EB8-8563-2532C70545B8}"/>
              </a:ext>
            </a:extLst>
          </p:cNvPr>
          <p:cNvSpPr/>
          <p:nvPr/>
        </p:nvSpPr>
        <p:spPr>
          <a:xfrm>
            <a:off x="8371642" y="4225771"/>
            <a:ext cx="2902998" cy="1012055"/>
          </a:xfrm>
          <a:prstGeom prst="wedgeRectCallout">
            <a:avLst>
              <a:gd name="adj1" fmla="val -153386"/>
              <a:gd name="adj2" fmla="val 24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C1B2F07-5B8B-4C42-8D76-E6EE1BDC0EE5}"/>
              </a:ext>
            </a:extLst>
          </p:cNvPr>
          <p:cNvSpPr txBox="1"/>
          <p:nvPr/>
        </p:nvSpPr>
        <p:spPr>
          <a:xfrm>
            <a:off x="8584707" y="4376691"/>
            <a:ext cx="254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>
                <a:solidFill>
                  <a:srgbClr val="333333"/>
                </a:solidFill>
                <a:latin typeface="Arial" panose="020B0604020202020204" pitchFamily="34" charset="0"/>
              </a:rPr>
              <a:t>P</a:t>
            </a:r>
            <a:r>
              <a:rPr lang="sl-SI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rostor v stavbi med streho in stropom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676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F58C14-ADA4-49BB-82A1-55751B3FB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NALOGA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8D0045C-FF63-45A4-969E-D361C907B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Oglej si vsako sliko, poimenujemo bitja/predmete na njej in 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povej, kaj se je zgodilo. </a:t>
            </a:r>
          </a:p>
          <a:p>
            <a:pPr marL="0" indent="0">
              <a:buNone/>
            </a:pPr>
            <a:endParaRPr lang="sl-SI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l-SI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l-SI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Dečku bo </a:t>
            </a:r>
            <a:r>
              <a:rPr lang="sl-SI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ime Peter. Starejša oseba je njegova prababica </a:t>
            </a:r>
          </a:p>
          <a:p>
            <a:pPr marL="0" indent="0">
              <a:buNone/>
            </a:pPr>
            <a:r>
              <a:rPr lang="sl-SI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Peter je prišel k njej na krajše počitnice. </a:t>
            </a:r>
          </a:p>
          <a:p>
            <a:pPr marL="0" indent="0">
              <a:buNone/>
            </a:pP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759D22C-1DE9-4130-97A1-0BA680C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17. 02. 2022</a:t>
            </a:fld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2D718F9-078C-4911-9D83-6B4F417FB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70" t="8155" r="34539" b="25178"/>
          <a:stretch/>
        </p:blipFill>
        <p:spPr>
          <a:xfrm>
            <a:off x="6986726" y="572710"/>
            <a:ext cx="4557982" cy="564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0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DE905-B2F7-4BFD-A0A4-78CF215B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91502"/>
            <a:ext cx="10058400" cy="1371600"/>
          </a:xfrm>
        </p:spPr>
        <p:txBody>
          <a:bodyPr/>
          <a:lstStyle/>
          <a:p>
            <a:r>
              <a:rPr lang="sl-SI" dirty="0"/>
              <a:t>ZGODBA OB SLIKAH  (ustno odgovori na vprašanja – v celem stavku)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912AD10-C324-4B3C-B7E9-BBE673792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8" y="1568824"/>
            <a:ext cx="10596282" cy="48319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5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slika</a:t>
            </a:r>
            <a:endParaRPr lang="sl-SI" sz="5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340"/>
            <a:r>
              <a:rPr lang="sl-SI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Kam je prišel Peter na krajše počitnice?</a:t>
            </a:r>
          </a:p>
          <a:p>
            <a:pPr marL="180340"/>
            <a:r>
              <a:rPr lang="sl-SI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 kakšni hiši je živela prababica?</a:t>
            </a:r>
          </a:p>
          <a:p>
            <a:pPr marL="180340"/>
            <a:r>
              <a:rPr lang="sl-SI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Kam sta se odpravila nekega dne?</a:t>
            </a:r>
          </a:p>
          <a:p>
            <a:pPr marL="180340"/>
            <a:r>
              <a:rPr lang="sl-SI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Kakšne stopnice so vodile na podstrešje?</a:t>
            </a:r>
          </a:p>
          <a:p>
            <a:pPr marL="180340"/>
            <a:r>
              <a:rPr lang="sl-SI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 česa so bila narejena vrata?</a:t>
            </a:r>
          </a:p>
          <a:p>
            <a:pPr marL="0" indent="0">
              <a:buNone/>
            </a:pPr>
            <a:r>
              <a:rPr lang="sl-SI" sz="5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slika</a:t>
            </a:r>
            <a:endParaRPr lang="sl-SI" sz="5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340"/>
            <a:r>
              <a:rPr lang="sl-SI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Kakšno je bilo podstrešje? Pripovedujte.</a:t>
            </a:r>
          </a:p>
          <a:p>
            <a:pPr marL="180340"/>
            <a:r>
              <a:rPr lang="sl-SI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Katere predmete je zagledal Peter?</a:t>
            </a:r>
          </a:p>
          <a:p>
            <a:pPr marL="180340"/>
            <a:r>
              <a:rPr lang="sl-SI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Kakšni so bili predmeti na podstrešju?</a:t>
            </a:r>
          </a:p>
          <a:p>
            <a:pPr marL="0" indent="0">
              <a:buNone/>
            </a:pPr>
            <a:r>
              <a:rPr lang="sl-SI" sz="5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slika</a:t>
            </a:r>
            <a:endParaRPr lang="sl-SI" sz="5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340"/>
            <a:r>
              <a:rPr lang="sl-SI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Kaj je odprl Peter? (SKRINJO)</a:t>
            </a:r>
          </a:p>
          <a:p>
            <a:pPr marL="180340"/>
            <a:r>
              <a:rPr lang="sl-SI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Čemu so nekoč služile skrinje?</a:t>
            </a:r>
          </a:p>
          <a:p>
            <a:pPr marL="180340"/>
            <a:r>
              <a:rPr lang="sl-SI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 katerem predmetu je stala prababica? (GUGALNIK)</a:t>
            </a:r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3E09AD4-6EFD-4828-A84D-7988FDC3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17. 02. 2022</a:t>
            </a:fld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4621386-D098-44C8-A335-77FA0BF73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70" t="13032" r="55085" b="67642"/>
          <a:stretch/>
        </p:blipFill>
        <p:spPr>
          <a:xfrm>
            <a:off x="5911668" y="1565930"/>
            <a:ext cx="1649274" cy="183976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9ADD254-3FF4-4442-9F77-3D3481916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35" t="13152" r="35638" b="67642"/>
          <a:stretch/>
        </p:blipFill>
        <p:spPr>
          <a:xfrm>
            <a:off x="4547899" y="3663576"/>
            <a:ext cx="2727538" cy="16256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63ACF38-215B-403F-9BDA-0C3460795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60" t="33998" r="50358" b="46796"/>
          <a:stretch/>
        </p:blipFill>
        <p:spPr>
          <a:xfrm>
            <a:off x="7985759" y="4775200"/>
            <a:ext cx="216408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991024-2129-4B97-AE93-9E226DC5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609600"/>
            <a:ext cx="10535920" cy="5343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slika</a:t>
            </a: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Kaj je naredila prababica?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 čim si je Peter pokril glavo?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Kaj je imel v rokah?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Kam se je odpravil?</a:t>
            </a:r>
          </a:p>
          <a:p>
            <a:pPr marL="0" indent="0">
              <a:buNone/>
            </a:pPr>
            <a:r>
              <a:rPr lang="sl-SI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slika</a:t>
            </a: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Kaj je dal prababici? 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 kaj se je usedel Peter?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Kaj mu je pripovedovala prababica? </a:t>
            </a:r>
          </a:p>
          <a:p>
            <a:pPr marL="0" indent="0">
              <a:buNone/>
            </a:pPr>
            <a:r>
              <a:rPr lang="sl-SI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slika</a:t>
            </a: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Kaj je priletelo proti prababici in Petru?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Kaj je naredil Peter? Zakaj?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 je tudi prababica prestrašila? Zakaj ne?</a:t>
            </a:r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507AE16-F3DD-4AAA-A242-AA768721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17. 02. 2022</a:t>
            </a:fld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821E364-1DA4-4D85-92BE-C6AC3E10E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22" t="34039" r="35233" b="46515"/>
          <a:stretch/>
        </p:blipFill>
        <p:spPr>
          <a:xfrm>
            <a:off x="4175760" y="609600"/>
            <a:ext cx="2499360" cy="194661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92F2F22-11DF-434A-BA6A-C0EC11632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63" t="55286" r="50560" b="26109"/>
          <a:stretch/>
        </p:blipFill>
        <p:spPr>
          <a:xfrm>
            <a:off x="5201920" y="2799301"/>
            <a:ext cx="2286000" cy="171173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DD29291-B0E3-406C-AD35-8F5E3F4F3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89" t="55871" r="35807" b="26109"/>
          <a:stretch/>
        </p:blipFill>
        <p:spPr>
          <a:xfrm>
            <a:off x="5425440" y="4692722"/>
            <a:ext cx="2016760" cy="15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6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7B91FC-67CB-4510-898E-37BD51B7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NALOGA V Š ZVEZEK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F8641A-AA60-4737-90F3-2766FFD6F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97460" lvl="8"/>
            <a:r>
              <a:rPr lang="sl-SI" sz="17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sl-SI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ripoveduj, kako se je zgodba končala in jo v vsaj petih povedih napiši v zvezek. Nariši tudi 7. sličico.</a:t>
            </a:r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F8CDA94-84C1-43A3-BA3D-4420E112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17. 02. 2022</a:t>
            </a:fld>
            <a:endParaRPr lang="en-US"/>
          </a:p>
        </p:txBody>
      </p:sp>
      <p:pic>
        <p:nvPicPr>
          <p:cNvPr id="1026" name="Picture 2" descr="Odpri fotografijo">
            <a:extLst>
              <a:ext uri="{FF2B5EF4-FFF2-40B4-BE49-F238E27FC236}">
                <a16:creationId xmlns:a16="http://schemas.microsoft.com/office/drawing/2014/main" id="{D6E11520-4A7E-4376-939E-BB1856D2E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" y="1701165"/>
            <a:ext cx="2606675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90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34_TF78438558" id="{5254DEA4-1D98-423A-9F28-88A6413EF962}" vid="{2332C630-D0CF-4CC5-990A-363655B530E7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{B401FCF9-FB6B-4288-A665-0434586BB90C}tf78438558_win32</Template>
  <TotalTime>20</TotalTime>
  <Words>328</Words>
  <Application>Microsoft Office PowerPoint</Application>
  <PresentationFormat>Širokozaslonsko</PresentationFormat>
  <Paragraphs>57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Garamond</vt:lpstr>
      <vt:lpstr>Times New Roman</vt:lpstr>
      <vt:lpstr>SavonVTI</vt:lpstr>
      <vt:lpstr>Na podstrešju</vt:lpstr>
      <vt:lpstr>PONOVIMO</vt:lpstr>
      <vt:lpstr>NALOGA </vt:lpstr>
      <vt:lpstr>ZGODBA OB SLIKAH  (ustno odgovori na vprašanja – v celem stavku)</vt:lpstr>
      <vt:lpstr>PowerPointova predstavitev</vt:lpstr>
      <vt:lpstr>NALOGA V Š ZVEZEK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podstrešju</dc:title>
  <dc:creator>bla blabla</dc:creator>
  <cp:lastModifiedBy>bla blabla</cp:lastModifiedBy>
  <cp:revision>1</cp:revision>
  <dcterms:created xsi:type="dcterms:W3CDTF">2022-02-17T13:20:44Z</dcterms:created>
  <dcterms:modified xsi:type="dcterms:W3CDTF">2022-02-17T13:40:57Z</dcterms:modified>
</cp:coreProperties>
</file>