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8" r:id="rId3"/>
    <p:sldId id="279" r:id="rId4"/>
    <p:sldId id="280" r:id="rId5"/>
    <p:sldId id="258" r:id="rId6"/>
    <p:sldId id="259" r:id="rId7"/>
    <p:sldId id="260" r:id="rId8"/>
    <p:sldId id="261" r:id="rId9"/>
    <p:sldId id="262" r:id="rId10"/>
    <p:sldId id="263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83" r:id="rId19"/>
    <p:sldId id="285" r:id="rId20"/>
    <p:sldId id="286" r:id="rId21"/>
    <p:sldId id="284" r:id="rId22"/>
    <p:sldId id="281" r:id="rId23"/>
    <p:sldId id="28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00000"/>
    <a:srgbClr val="CC6600"/>
    <a:srgbClr val="CC0000"/>
    <a:srgbClr val="9966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D37FE0-3285-4730-A2CB-4080177AE11B}" v="265" dt="2021-02-01T06:15:23.7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slide" Target="../slides/slide6.xml"/><Relationship Id="rId1" Type="http://schemas.openxmlformats.org/officeDocument/2006/relationships/slide" Target="../slides/slide5.xml"/><Relationship Id="rId6" Type="http://schemas.openxmlformats.org/officeDocument/2006/relationships/slide" Target="../slides/slide10.xml"/><Relationship Id="rId5" Type="http://schemas.openxmlformats.org/officeDocument/2006/relationships/slide" Target="../slides/slide9.xml"/><Relationship Id="rId4" Type="http://schemas.openxmlformats.org/officeDocument/2006/relationships/slide" Target="../slides/slide8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slide" Target="../slides/slide13.xml"/><Relationship Id="rId1" Type="http://schemas.openxmlformats.org/officeDocument/2006/relationships/slide" Target="../slides/slide12.xml"/><Relationship Id="rId6" Type="http://schemas.openxmlformats.org/officeDocument/2006/relationships/slide" Target="../slides/slide17.xml"/><Relationship Id="rId5" Type="http://schemas.openxmlformats.org/officeDocument/2006/relationships/slide" Target="../slides/slide16.xml"/><Relationship Id="rId4" Type="http://schemas.openxmlformats.org/officeDocument/2006/relationships/slide" Target="../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912FFF-5A2F-450C-BD99-0AD536D002E6}" type="doc">
      <dgm:prSet loTypeId="urn:microsoft.com/office/officeart/2005/8/layout/radial5" loCatId="cycl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sl-SI"/>
        </a:p>
      </dgm:t>
    </dgm:pt>
    <dgm:pt modelId="{2C6AE719-7F1B-4B1D-8C42-EC80D118768E}">
      <dgm:prSet phldrT="[besedilo]" custT="1"/>
      <dgm:spPr/>
      <dgm:t>
        <a:bodyPr/>
        <a:lstStyle/>
        <a:p>
          <a:r>
            <a:rPr lang="sl-SI" sz="1400" b="1" dirty="0">
              <a:latin typeface="Arial Black" panose="020B0A04020102020204" pitchFamily="34" charset="0"/>
            </a:rPr>
            <a:t>PRETEKLOST</a:t>
          </a:r>
        </a:p>
      </dgm:t>
    </dgm:pt>
    <dgm:pt modelId="{6421C6A5-E4E7-4998-A7EC-413B6D9FD5B0}" type="parTrans" cxnId="{A492065F-A7EE-49A7-A097-939DD49B98F2}">
      <dgm:prSet/>
      <dgm:spPr/>
      <dgm:t>
        <a:bodyPr/>
        <a:lstStyle/>
        <a:p>
          <a:endParaRPr lang="sl-SI"/>
        </a:p>
      </dgm:t>
    </dgm:pt>
    <dgm:pt modelId="{0BE85583-ABB9-4097-98BA-C216E1AE828A}" type="sibTrans" cxnId="{A492065F-A7EE-49A7-A097-939DD49B98F2}">
      <dgm:prSet/>
      <dgm:spPr/>
      <dgm:t>
        <a:bodyPr/>
        <a:lstStyle/>
        <a:p>
          <a:endParaRPr lang="sl-SI"/>
        </a:p>
      </dgm:t>
    </dgm:pt>
    <dgm:pt modelId="{91B7DDAB-9519-4A1A-9DC2-10188BBD3A1E}">
      <dgm:prSet phldrT="[besedilo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sl-SI" b="1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OBLAČILA</a:t>
          </a:r>
          <a:endParaRPr lang="sl-SI" b="1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6F8E2E19-9A03-442A-BAB3-F6322E2F46C6}" type="parTrans" cxnId="{3C910ECB-82A0-48B9-A6A4-B98756411343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endParaRPr lang="sl-SI"/>
        </a:p>
      </dgm:t>
    </dgm:pt>
    <dgm:pt modelId="{D026AAAD-3D01-43FC-9799-37FE6CFD8182}" type="sibTrans" cxnId="{3C910ECB-82A0-48B9-A6A4-B98756411343}">
      <dgm:prSet/>
      <dgm:spPr/>
      <dgm:t>
        <a:bodyPr/>
        <a:lstStyle/>
        <a:p>
          <a:endParaRPr lang="sl-SI"/>
        </a:p>
      </dgm:t>
    </dgm:pt>
    <dgm:pt modelId="{934B397F-1128-4975-848D-4668E9411515}">
      <dgm:prSet phldrT="[besedilo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2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BIVALIŠČA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3F4563FC-6010-451B-87E9-8F65730A0B7C}" type="parTrans" cxnId="{FF5559C3-C563-4D29-877C-0FDBF704FABC}">
      <dgm:prSet/>
      <dgm:spPr>
        <a:solidFill>
          <a:srgbClr val="996633"/>
        </a:solidFill>
      </dgm:spPr>
      <dgm:t>
        <a:bodyPr/>
        <a:lstStyle/>
        <a:p>
          <a:endParaRPr lang="sl-SI"/>
        </a:p>
      </dgm:t>
    </dgm:pt>
    <dgm:pt modelId="{43952172-1A1E-43FF-998B-56D991BBCB14}" type="sibTrans" cxnId="{FF5559C3-C563-4D29-877C-0FDBF704FABC}">
      <dgm:prSet/>
      <dgm:spPr/>
      <dgm:t>
        <a:bodyPr/>
        <a:lstStyle/>
        <a:p>
          <a:endParaRPr lang="sl-SI"/>
        </a:p>
      </dgm:t>
    </dgm:pt>
    <dgm:pt modelId="{E304EA36-741A-44A6-8D0D-B956071A5616}">
      <dgm:prSet phldrT="[besedilo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3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ŠOLA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0C4DE53C-FFE7-4EE6-88E6-E92075FCC1C4}" type="parTrans" cxnId="{A4F00C0F-9B57-4C0A-87F6-3A7CA6D24D99}">
      <dgm:prSet/>
      <dgm:spPr>
        <a:solidFill>
          <a:srgbClr val="800000"/>
        </a:solidFill>
      </dgm:spPr>
      <dgm:t>
        <a:bodyPr/>
        <a:lstStyle/>
        <a:p>
          <a:endParaRPr lang="sl-SI"/>
        </a:p>
      </dgm:t>
    </dgm:pt>
    <dgm:pt modelId="{0B7833AE-FE9A-4BCD-9338-8ED5BBA39733}" type="sibTrans" cxnId="{A4F00C0F-9B57-4C0A-87F6-3A7CA6D24D99}">
      <dgm:prSet/>
      <dgm:spPr/>
      <dgm:t>
        <a:bodyPr/>
        <a:lstStyle/>
        <a:p>
          <a:endParaRPr lang="sl-SI"/>
        </a:p>
      </dgm:t>
    </dgm:pt>
    <dgm:pt modelId="{8450E7D4-48E5-4247-82D4-545C9C0B468F}">
      <dgm:prSet phldrT="[besedilo]"/>
      <dgm:spPr>
        <a:solidFill>
          <a:srgbClr val="800000"/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4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PROMETNA SREDSTVA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9453DB32-5064-4BDE-85D5-60FCF4044EA0}" type="parTrans" cxnId="{5DEE8952-4C04-4D26-B2C8-72BFB97476F2}">
      <dgm:prSet/>
      <dgm:spPr>
        <a:solidFill>
          <a:srgbClr val="CC6600"/>
        </a:solidFill>
      </dgm:spPr>
      <dgm:t>
        <a:bodyPr/>
        <a:lstStyle/>
        <a:p>
          <a:endParaRPr lang="sl-SI"/>
        </a:p>
      </dgm:t>
    </dgm:pt>
    <dgm:pt modelId="{1000BF5D-B090-4123-9F5E-788A5500538D}" type="sibTrans" cxnId="{5DEE8952-4C04-4D26-B2C8-72BFB97476F2}">
      <dgm:prSet/>
      <dgm:spPr/>
      <dgm:t>
        <a:bodyPr/>
        <a:lstStyle/>
        <a:p>
          <a:endParaRPr lang="sl-SI"/>
        </a:p>
      </dgm:t>
    </dgm:pt>
    <dgm:pt modelId="{334CC114-67DA-47BF-AD51-8F8EEFA29C64}">
      <dgm:prSet phldrT="[besedilo]"/>
      <dgm:spPr>
        <a:solidFill>
          <a:srgbClr val="996633"/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5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IGRAČE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BFCD3CA9-E35D-4366-AB19-6D4498C998FD}" type="parTrans" cxnId="{B1699A91-AA30-436B-990E-46581163BF13}">
      <dgm:prSet/>
      <dgm:spPr>
        <a:solidFill>
          <a:srgbClr val="CC0000"/>
        </a:solidFill>
      </dgm:spPr>
      <dgm:t>
        <a:bodyPr/>
        <a:lstStyle/>
        <a:p>
          <a:endParaRPr lang="sl-SI"/>
        </a:p>
      </dgm:t>
    </dgm:pt>
    <dgm:pt modelId="{7AAF8AD8-F7DA-45F0-A2A3-A231C4BCEB2F}" type="sibTrans" cxnId="{B1699A91-AA30-436B-990E-46581163BF13}">
      <dgm:prSet/>
      <dgm:spPr/>
      <dgm:t>
        <a:bodyPr/>
        <a:lstStyle/>
        <a:p>
          <a:endParaRPr lang="sl-SI"/>
        </a:p>
      </dgm:t>
    </dgm:pt>
    <dgm:pt modelId="{8BA47354-0400-4AC4-AEDB-0FFA28140B1A}">
      <dgm:prSet phldrT="[besedilo]"/>
      <dgm:spPr>
        <a:solidFill>
          <a:srgbClr val="CC6600"/>
        </a:solidFill>
      </dgm:spPr>
      <dgm:t>
        <a:bodyPr/>
        <a:lstStyle/>
        <a:p>
          <a:r>
            <a:rPr lang="sl-SI" b="1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HRANA</a:t>
          </a:r>
          <a:endParaRPr lang="sl-SI" b="1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B22DA011-023B-41A8-BCD2-EAA81A692444}" type="parTrans" cxnId="{1DB866F9-E137-42A2-B2D7-9B771E682E1A}">
      <dgm:prSet/>
      <dgm:spPr>
        <a:solidFill>
          <a:srgbClr val="FFC000"/>
        </a:solidFill>
      </dgm:spPr>
      <dgm:t>
        <a:bodyPr/>
        <a:lstStyle/>
        <a:p>
          <a:endParaRPr lang="sl-SI"/>
        </a:p>
      </dgm:t>
    </dgm:pt>
    <dgm:pt modelId="{673B18A6-6929-4999-969A-0305D4F77F06}" type="sibTrans" cxnId="{1DB866F9-E137-42A2-B2D7-9B771E682E1A}">
      <dgm:prSet/>
      <dgm:spPr/>
      <dgm:t>
        <a:bodyPr/>
        <a:lstStyle/>
        <a:p>
          <a:endParaRPr lang="sl-SI"/>
        </a:p>
      </dgm:t>
    </dgm:pt>
    <dgm:pt modelId="{2220B4DF-5ED4-4FAF-A4D5-9A7E9542DBD2}" type="pres">
      <dgm:prSet presAssocID="{CF912FFF-5A2F-450C-BD99-0AD536D002E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8EB13AAF-D235-48F5-9847-A89962A6A1D9}" type="pres">
      <dgm:prSet presAssocID="{2C6AE719-7F1B-4B1D-8C42-EC80D118768E}" presName="centerShape" presStyleLbl="node0" presStyleIdx="0" presStyleCnt="1" custScaleX="131468" custScaleY="123890"/>
      <dgm:spPr/>
      <dgm:t>
        <a:bodyPr/>
        <a:lstStyle/>
        <a:p>
          <a:endParaRPr lang="sl-SI"/>
        </a:p>
      </dgm:t>
    </dgm:pt>
    <dgm:pt modelId="{178D23A7-2683-40BF-806F-C413FDBC2158}" type="pres">
      <dgm:prSet presAssocID="{6F8E2E19-9A03-442A-BAB3-F6322E2F46C6}" presName="parTrans" presStyleLbl="sibTrans2D1" presStyleIdx="0" presStyleCnt="6"/>
      <dgm:spPr/>
      <dgm:t>
        <a:bodyPr/>
        <a:lstStyle/>
        <a:p>
          <a:endParaRPr lang="sl-SI"/>
        </a:p>
      </dgm:t>
    </dgm:pt>
    <dgm:pt modelId="{D0DCD63E-C8A2-4A92-AF5B-5FBD1D7CA146}" type="pres">
      <dgm:prSet presAssocID="{6F8E2E19-9A03-442A-BAB3-F6322E2F46C6}" presName="connectorText" presStyleLbl="sibTrans2D1" presStyleIdx="0" presStyleCnt="6"/>
      <dgm:spPr/>
      <dgm:t>
        <a:bodyPr/>
        <a:lstStyle/>
        <a:p>
          <a:endParaRPr lang="sl-SI"/>
        </a:p>
      </dgm:t>
    </dgm:pt>
    <dgm:pt modelId="{23B8D4A8-7F7D-4D95-9F95-F51CDAC78291}" type="pres">
      <dgm:prSet presAssocID="{91B7DDAB-9519-4A1A-9DC2-10188BBD3A1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023364F1-A16F-4009-B833-3D500C1118FB}" type="pres">
      <dgm:prSet presAssocID="{3F4563FC-6010-451B-87E9-8F65730A0B7C}" presName="parTrans" presStyleLbl="sibTrans2D1" presStyleIdx="1" presStyleCnt="6"/>
      <dgm:spPr/>
      <dgm:t>
        <a:bodyPr/>
        <a:lstStyle/>
        <a:p>
          <a:endParaRPr lang="sl-SI"/>
        </a:p>
      </dgm:t>
    </dgm:pt>
    <dgm:pt modelId="{60A0C089-93A3-4672-995E-4BC192E6C018}" type="pres">
      <dgm:prSet presAssocID="{3F4563FC-6010-451B-87E9-8F65730A0B7C}" presName="connectorText" presStyleLbl="sibTrans2D1" presStyleIdx="1" presStyleCnt="6"/>
      <dgm:spPr/>
      <dgm:t>
        <a:bodyPr/>
        <a:lstStyle/>
        <a:p>
          <a:endParaRPr lang="sl-SI"/>
        </a:p>
      </dgm:t>
    </dgm:pt>
    <dgm:pt modelId="{A7A187C8-2A34-4114-9D11-6E2DC12ECFC9}" type="pres">
      <dgm:prSet presAssocID="{934B397F-1128-4975-848D-4668E941151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B967D380-AF7B-460C-8225-21E994E48C01}" type="pres">
      <dgm:prSet presAssocID="{0C4DE53C-FFE7-4EE6-88E6-E92075FCC1C4}" presName="parTrans" presStyleLbl="sibTrans2D1" presStyleIdx="2" presStyleCnt="6"/>
      <dgm:spPr/>
      <dgm:t>
        <a:bodyPr/>
        <a:lstStyle/>
        <a:p>
          <a:endParaRPr lang="sl-SI"/>
        </a:p>
      </dgm:t>
    </dgm:pt>
    <dgm:pt modelId="{F621E05A-C50C-40EB-8995-CCD42A612105}" type="pres">
      <dgm:prSet presAssocID="{0C4DE53C-FFE7-4EE6-88E6-E92075FCC1C4}" presName="connectorText" presStyleLbl="sibTrans2D1" presStyleIdx="2" presStyleCnt="6"/>
      <dgm:spPr/>
      <dgm:t>
        <a:bodyPr/>
        <a:lstStyle/>
        <a:p>
          <a:endParaRPr lang="sl-SI"/>
        </a:p>
      </dgm:t>
    </dgm:pt>
    <dgm:pt modelId="{4F3F8563-8CC8-4492-B61A-A816D11785B7}" type="pres">
      <dgm:prSet presAssocID="{E304EA36-741A-44A6-8D0D-B956071A561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A4F28679-95DF-4BEC-B2BB-E0CFE880DC12}" type="pres">
      <dgm:prSet presAssocID="{9453DB32-5064-4BDE-85D5-60FCF4044EA0}" presName="parTrans" presStyleLbl="sibTrans2D1" presStyleIdx="3" presStyleCnt="6"/>
      <dgm:spPr/>
      <dgm:t>
        <a:bodyPr/>
        <a:lstStyle/>
        <a:p>
          <a:endParaRPr lang="sl-SI"/>
        </a:p>
      </dgm:t>
    </dgm:pt>
    <dgm:pt modelId="{4244B2BC-70CE-4871-A3D3-811A9FF7321A}" type="pres">
      <dgm:prSet presAssocID="{9453DB32-5064-4BDE-85D5-60FCF4044EA0}" presName="connectorText" presStyleLbl="sibTrans2D1" presStyleIdx="3" presStyleCnt="6"/>
      <dgm:spPr/>
      <dgm:t>
        <a:bodyPr/>
        <a:lstStyle/>
        <a:p>
          <a:endParaRPr lang="sl-SI"/>
        </a:p>
      </dgm:t>
    </dgm:pt>
    <dgm:pt modelId="{22337DA5-5E60-44C9-BC6B-30FE88021F60}" type="pres">
      <dgm:prSet presAssocID="{8450E7D4-48E5-4247-82D4-545C9C0B468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10A6A0A-48E4-4DC1-90A0-399D93F29728}" type="pres">
      <dgm:prSet presAssocID="{BFCD3CA9-E35D-4366-AB19-6D4498C998FD}" presName="parTrans" presStyleLbl="sibTrans2D1" presStyleIdx="4" presStyleCnt="6"/>
      <dgm:spPr/>
      <dgm:t>
        <a:bodyPr/>
        <a:lstStyle/>
        <a:p>
          <a:endParaRPr lang="sl-SI"/>
        </a:p>
      </dgm:t>
    </dgm:pt>
    <dgm:pt modelId="{B51F1772-651A-4CAE-A0FA-995E26E8A858}" type="pres">
      <dgm:prSet presAssocID="{BFCD3CA9-E35D-4366-AB19-6D4498C998FD}" presName="connectorText" presStyleLbl="sibTrans2D1" presStyleIdx="4" presStyleCnt="6"/>
      <dgm:spPr/>
      <dgm:t>
        <a:bodyPr/>
        <a:lstStyle/>
        <a:p>
          <a:endParaRPr lang="sl-SI"/>
        </a:p>
      </dgm:t>
    </dgm:pt>
    <dgm:pt modelId="{4E3BF4E2-73F0-44F9-98C3-FE7F6AFA1569}" type="pres">
      <dgm:prSet presAssocID="{334CC114-67DA-47BF-AD51-8F8EEFA29C6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49791B6D-096C-47FF-8AEA-83B01D73A2FB}" type="pres">
      <dgm:prSet presAssocID="{B22DA011-023B-41A8-BCD2-EAA81A692444}" presName="parTrans" presStyleLbl="sibTrans2D1" presStyleIdx="5" presStyleCnt="6"/>
      <dgm:spPr/>
      <dgm:t>
        <a:bodyPr/>
        <a:lstStyle/>
        <a:p>
          <a:endParaRPr lang="sl-SI"/>
        </a:p>
      </dgm:t>
    </dgm:pt>
    <dgm:pt modelId="{690ED24F-C697-43F3-8320-5A8ED3D1C23F}" type="pres">
      <dgm:prSet presAssocID="{B22DA011-023B-41A8-BCD2-EAA81A692444}" presName="connectorText" presStyleLbl="sibTrans2D1" presStyleIdx="5" presStyleCnt="6"/>
      <dgm:spPr/>
      <dgm:t>
        <a:bodyPr/>
        <a:lstStyle/>
        <a:p>
          <a:endParaRPr lang="sl-SI"/>
        </a:p>
      </dgm:t>
    </dgm:pt>
    <dgm:pt modelId="{E7F39F51-14A5-4F10-B9FE-33F32E5F1624}" type="pres">
      <dgm:prSet presAssocID="{8BA47354-0400-4AC4-AEDB-0FFA28140B1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FF5559C3-C563-4D29-877C-0FDBF704FABC}" srcId="{2C6AE719-7F1B-4B1D-8C42-EC80D118768E}" destId="{934B397F-1128-4975-848D-4668E9411515}" srcOrd="1" destOrd="0" parTransId="{3F4563FC-6010-451B-87E9-8F65730A0B7C}" sibTransId="{43952172-1A1E-43FF-998B-56D991BBCB14}"/>
    <dgm:cxn modelId="{BECD6B85-56C3-4CC0-A539-D95842D8B4ED}" type="presOf" srcId="{9453DB32-5064-4BDE-85D5-60FCF4044EA0}" destId="{4244B2BC-70CE-4871-A3D3-811A9FF7321A}" srcOrd="1" destOrd="0" presId="urn:microsoft.com/office/officeart/2005/8/layout/radial5"/>
    <dgm:cxn modelId="{9A680572-B417-43E2-82E6-08F38B800BCF}" type="presOf" srcId="{91B7DDAB-9519-4A1A-9DC2-10188BBD3A1E}" destId="{23B8D4A8-7F7D-4D95-9F95-F51CDAC78291}" srcOrd="0" destOrd="0" presId="urn:microsoft.com/office/officeart/2005/8/layout/radial5"/>
    <dgm:cxn modelId="{9FBBE28A-1443-4E13-A4F1-8E3ECBC9D1EE}" type="presOf" srcId="{6F8E2E19-9A03-442A-BAB3-F6322E2F46C6}" destId="{D0DCD63E-C8A2-4A92-AF5B-5FBD1D7CA146}" srcOrd="1" destOrd="0" presId="urn:microsoft.com/office/officeart/2005/8/layout/radial5"/>
    <dgm:cxn modelId="{50782DE3-3A12-4627-B956-A979CA36956B}" type="presOf" srcId="{2C6AE719-7F1B-4B1D-8C42-EC80D118768E}" destId="{8EB13AAF-D235-48F5-9847-A89962A6A1D9}" srcOrd="0" destOrd="0" presId="urn:microsoft.com/office/officeart/2005/8/layout/radial5"/>
    <dgm:cxn modelId="{D64B5AC0-0A3D-407B-81AB-DBDD3A9E1F56}" type="presOf" srcId="{CF912FFF-5A2F-450C-BD99-0AD536D002E6}" destId="{2220B4DF-5ED4-4FAF-A4D5-9A7E9542DBD2}" srcOrd="0" destOrd="0" presId="urn:microsoft.com/office/officeart/2005/8/layout/radial5"/>
    <dgm:cxn modelId="{BEC4C7BF-6F2D-4183-AC4A-10D9B4220400}" type="presOf" srcId="{BFCD3CA9-E35D-4366-AB19-6D4498C998FD}" destId="{510A6A0A-48E4-4DC1-90A0-399D93F29728}" srcOrd="0" destOrd="0" presId="urn:microsoft.com/office/officeart/2005/8/layout/radial5"/>
    <dgm:cxn modelId="{C463F43E-A058-47A3-B3F9-ADABE0435332}" type="presOf" srcId="{0C4DE53C-FFE7-4EE6-88E6-E92075FCC1C4}" destId="{B967D380-AF7B-460C-8225-21E994E48C01}" srcOrd="0" destOrd="0" presId="urn:microsoft.com/office/officeart/2005/8/layout/radial5"/>
    <dgm:cxn modelId="{44E1C0CC-F29B-4BD4-8C6B-E3F910A5F0D2}" type="presOf" srcId="{9453DB32-5064-4BDE-85D5-60FCF4044EA0}" destId="{A4F28679-95DF-4BEC-B2BB-E0CFE880DC12}" srcOrd="0" destOrd="0" presId="urn:microsoft.com/office/officeart/2005/8/layout/radial5"/>
    <dgm:cxn modelId="{59766288-FA02-428A-AC4C-5B1AAB549243}" type="presOf" srcId="{B22DA011-023B-41A8-BCD2-EAA81A692444}" destId="{49791B6D-096C-47FF-8AEA-83B01D73A2FB}" srcOrd="0" destOrd="0" presId="urn:microsoft.com/office/officeart/2005/8/layout/radial5"/>
    <dgm:cxn modelId="{09B8EB33-676A-4AB7-8CDC-D33BE0AF41B9}" type="presOf" srcId="{3F4563FC-6010-451B-87E9-8F65730A0B7C}" destId="{60A0C089-93A3-4672-995E-4BC192E6C018}" srcOrd="1" destOrd="0" presId="urn:microsoft.com/office/officeart/2005/8/layout/radial5"/>
    <dgm:cxn modelId="{EC224F06-48E9-417C-9568-B1C2FF40D295}" type="presOf" srcId="{E304EA36-741A-44A6-8D0D-B956071A5616}" destId="{4F3F8563-8CC8-4492-B61A-A816D11785B7}" srcOrd="0" destOrd="0" presId="urn:microsoft.com/office/officeart/2005/8/layout/radial5"/>
    <dgm:cxn modelId="{1DB866F9-E137-42A2-B2D7-9B771E682E1A}" srcId="{2C6AE719-7F1B-4B1D-8C42-EC80D118768E}" destId="{8BA47354-0400-4AC4-AEDB-0FFA28140B1A}" srcOrd="5" destOrd="0" parTransId="{B22DA011-023B-41A8-BCD2-EAA81A692444}" sibTransId="{673B18A6-6929-4999-969A-0305D4F77F06}"/>
    <dgm:cxn modelId="{99320D13-BD9F-4BD6-A0E4-FA25D2322B4E}" type="presOf" srcId="{934B397F-1128-4975-848D-4668E9411515}" destId="{A7A187C8-2A34-4114-9D11-6E2DC12ECFC9}" srcOrd="0" destOrd="0" presId="urn:microsoft.com/office/officeart/2005/8/layout/radial5"/>
    <dgm:cxn modelId="{0F083B51-59C0-4EBF-822C-960CF0404F23}" type="presOf" srcId="{334CC114-67DA-47BF-AD51-8F8EEFA29C64}" destId="{4E3BF4E2-73F0-44F9-98C3-FE7F6AFA1569}" srcOrd="0" destOrd="0" presId="urn:microsoft.com/office/officeart/2005/8/layout/radial5"/>
    <dgm:cxn modelId="{CEBC8A38-BB0D-4D7C-A60A-D8E2B2BE9C21}" type="presOf" srcId="{BFCD3CA9-E35D-4366-AB19-6D4498C998FD}" destId="{B51F1772-651A-4CAE-A0FA-995E26E8A858}" srcOrd="1" destOrd="0" presId="urn:microsoft.com/office/officeart/2005/8/layout/radial5"/>
    <dgm:cxn modelId="{B1699A91-AA30-436B-990E-46581163BF13}" srcId="{2C6AE719-7F1B-4B1D-8C42-EC80D118768E}" destId="{334CC114-67DA-47BF-AD51-8F8EEFA29C64}" srcOrd="4" destOrd="0" parTransId="{BFCD3CA9-E35D-4366-AB19-6D4498C998FD}" sibTransId="{7AAF8AD8-F7DA-45F0-A2A3-A231C4BCEB2F}"/>
    <dgm:cxn modelId="{2628ADBC-86B1-4AE5-A269-39BDD0EF6B0B}" type="presOf" srcId="{8450E7D4-48E5-4247-82D4-545C9C0B468F}" destId="{22337DA5-5E60-44C9-BC6B-30FE88021F60}" srcOrd="0" destOrd="0" presId="urn:microsoft.com/office/officeart/2005/8/layout/radial5"/>
    <dgm:cxn modelId="{5DEE8952-4C04-4D26-B2C8-72BFB97476F2}" srcId="{2C6AE719-7F1B-4B1D-8C42-EC80D118768E}" destId="{8450E7D4-48E5-4247-82D4-545C9C0B468F}" srcOrd="3" destOrd="0" parTransId="{9453DB32-5064-4BDE-85D5-60FCF4044EA0}" sibTransId="{1000BF5D-B090-4123-9F5E-788A5500538D}"/>
    <dgm:cxn modelId="{DA40C38B-9F05-4A67-80CC-B56CE7A0BD78}" type="presOf" srcId="{0C4DE53C-FFE7-4EE6-88E6-E92075FCC1C4}" destId="{F621E05A-C50C-40EB-8995-CCD42A612105}" srcOrd="1" destOrd="0" presId="urn:microsoft.com/office/officeart/2005/8/layout/radial5"/>
    <dgm:cxn modelId="{A4F00C0F-9B57-4C0A-87F6-3A7CA6D24D99}" srcId="{2C6AE719-7F1B-4B1D-8C42-EC80D118768E}" destId="{E304EA36-741A-44A6-8D0D-B956071A5616}" srcOrd="2" destOrd="0" parTransId="{0C4DE53C-FFE7-4EE6-88E6-E92075FCC1C4}" sibTransId="{0B7833AE-FE9A-4BCD-9338-8ED5BBA39733}"/>
    <dgm:cxn modelId="{A492065F-A7EE-49A7-A097-939DD49B98F2}" srcId="{CF912FFF-5A2F-450C-BD99-0AD536D002E6}" destId="{2C6AE719-7F1B-4B1D-8C42-EC80D118768E}" srcOrd="0" destOrd="0" parTransId="{6421C6A5-E4E7-4998-A7EC-413B6D9FD5B0}" sibTransId="{0BE85583-ABB9-4097-98BA-C216E1AE828A}"/>
    <dgm:cxn modelId="{A2ED2F00-EC3A-4568-9470-06122786C342}" type="presOf" srcId="{8BA47354-0400-4AC4-AEDB-0FFA28140B1A}" destId="{E7F39F51-14A5-4F10-B9FE-33F32E5F1624}" srcOrd="0" destOrd="0" presId="urn:microsoft.com/office/officeart/2005/8/layout/radial5"/>
    <dgm:cxn modelId="{3C910ECB-82A0-48B9-A6A4-B98756411343}" srcId="{2C6AE719-7F1B-4B1D-8C42-EC80D118768E}" destId="{91B7DDAB-9519-4A1A-9DC2-10188BBD3A1E}" srcOrd="0" destOrd="0" parTransId="{6F8E2E19-9A03-442A-BAB3-F6322E2F46C6}" sibTransId="{D026AAAD-3D01-43FC-9799-37FE6CFD8182}"/>
    <dgm:cxn modelId="{80BDDC03-169A-499E-A142-0F752A624BCE}" type="presOf" srcId="{B22DA011-023B-41A8-BCD2-EAA81A692444}" destId="{690ED24F-C697-43F3-8320-5A8ED3D1C23F}" srcOrd="1" destOrd="0" presId="urn:microsoft.com/office/officeart/2005/8/layout/radial5"/>
    <dgm:cxn modelId="{54322137-65BA-4CF5-B7B7-A20F9A9A057A}" type="presOf" srcId="{3F4563FC-6010-451B-87E9-8F65730A0B7C}" destId="{023364F1-A16F-4009-B833-3D500C1118FB}" srcOrd="0" destOrd="0" presId="urn:microsoft.com/office/officeart/2005/8/layout/radial5"/>
    <dgm:cxn modelId="{0D5B3127-7299-45E0-BF30-286CD44542E1}" type="presOf" srcId="{6F8E2E19-9A03-442A-BAB3-F6322E2F46C6}" destId="{178D23A7-2683-40BF-806F-C413FDBC2158}" srcOrd="0" destOrd="0" presId="urn:microsoft.com/office/officeart/2005/8/layout/radial5"/>
    <dgm:cxn modelId="{FD3D03E3-B708-4115-869F-219D09BA46C1}" type="presParOf" srcId="{2220B4DF-5ED4-4FAF-A4D5-9A7E9542DBD2}" destId="{8EB13AAF-D235-48F5-9847-A89962A6A1D9}" srcOrd="0" destOrd="0" presId="urn:microsoft.com/office/officeart/2005/8/layout/radial5"/>
    <dgm:cxn modelId="{8B1CF6F0-5A96-4219-BD74-146E6A2D80D7}" type="presParOf" srcId="{2220B4DF-5ED4-4FAF-A4D5-9A7E9542DBD2}" destId="{178D23A7-2683-40BF-806F-C413FDBC2158}" srcOrd="1" destOrd="0" presId="urn:microsoft.com/office/officeart/2005/8/layout/radial5"/>
    <dgm:cxn modelId="{27E261F3-416C-4F25-9693-BE5FE9821F11}" type="presParOf" srcId="{178D23A7-2683-40BF-806F-C413FDBC2158}" destId="{D0DCD63E-C8A2-4A92-AF5B-5FBD1D7CA146}" srcOrd="0" destOrd="0" presId="urn:microsoft.com/office/officeart/2005/8/layout/radial5"/>
    <dgm:cxn modelId="{1605EDFB-E4C2-4B9A-BCA0-FE9BDE2BD398}" type="presParOf" srcId="{2220B4DF-5ED4-4FAF-A4D5-9A7E9542DBD2}" destId="{23B8D4A8-7F7D-4D95-9F95-F51CDAC78291}" srcOrd="2" destOrd="0" presId="urn:microsoft.com/office/officeart/2005/8/layout/radial5"/>
    <dgm:cxn modelId="{AF798AEB-DD8D-4328-9DCB-159FB5BB6A94}" type="presParOf" srcId="{2220B4DF-5ED4-4FAF-A4D5-9A7E9542DBD2}" destId="{023364F1-A16F-4009-B833-3D500C1118FB}" srcOrd="3" destOrd="0" presId="urn:microsoft.com/office/officeart/2005/8/layout/radial5"/>
    <dgm:cxn modelId="{BD4F35FD-3645-448A-95FC-27B89DA21DB6}" type="presParOf" srcId="{023364F1-A16F-4009-B833-3D500C1118FB}" destId="{60A0C089-93A3-4672-995E-4BC192E6C018}" srcOrd="0" destOrd="0" presId="urn:microsoft.com/office/officeart/2005/8/layout/radial5"/>
    <dgm:cxn modelId="{8585B1C6-C3BC-40D9-9EE2-B6053B750E53}" type="presParOf" srcId="{2220B4DF-5ED4-4FAF-A4D5-9A7E9542DBD2}" destId="{A7A187C8-2A34-4114-9D11-6E2DC12ECFC9}" srcOrd="4" destOrd="0" presId="urn:microsoft.com/office/officeart/2005/8/layout/radial5"/>
    <dgm:cxn modelId="{8B901178-B4D6-4603-8FD1-2E468D18A937}" type="presParOf" srcId="{2220B4DF-5ED4-4FAF-A4D5-9A7E9542DBD2}" destId="{B967D380-AF7B-460C-8225-21E994E48C01}" srcOrd="5" destOrd="0" presId="urn:microsoft.com/office/officeart/2005/8/layout/radial5"/>
    <dgm:cxn modelId="{F82106AE-3207-46E9-8943-8DF4582C9B67}" type="presParOf" srcId="{B967D380-AF7B-460C-8225-21E994E48C01}" destId="{F621E05A-C50C-40EB-8995-CCD42A612105}" srcOrd="0" destOrd="0" presId="urn:microsoft.com/office/officeart/2005/8/layout/radial5"/>
    <dgm:cxn modelId="{D5981535-C878-414E-B620-0C2E168F91BC}" type="presParOf" srcId="{2220B4DF-5ED4-4FAF-A4D5-9A7E9542DBD2}" destId="{4F3F8563-8CC8-4492-B61A-A816D11785B7}" srcOrd="6" destOrd="0" presId="urn:microsoft.com/office/officeart/2005/8/layout/radial5"/>
    <dgm:cxn modelId="{2B1548DE-54CB-4EE2-975A-9C8EB4A65994}" type="presParOf" srcId="{2220B4DF-5ED4-4FAF-A4D5-9A7E9542DBD2}" destId="{A4F28679-95DF-4BEC-B2BB-E0CFE880DC12}" srcOrd="7" destOrd="0" presId="urn:microsoft.com/office/officeart/2005/8/layout/radial5"/>
    <dgm:cxn modelId="{1215D197-7C84-4674-91F4-DA04AA23753C}" type="presParOf" srcId="{A4F28679-95DF-4BEC-B2BB-E0CFE880DC12}" destId="{4244B2BC-70CE-4871-A3D3-811A9FF7321A}" srcOrd="0" destOrd="0" presId="urn:microsoft.com/office/officeart/2005/8/layout/radial5"/>
    <dgm:cxn modelId="{4CE37BA6-ADCB-45AB-BF2C-0C09B37E6E3D}" type="presParOf" srcId="{2220B4DF-5ED4-4FAF-A4D5-9A7E9542DBD2}" destId="{22337DA5-5E60-44C9-BC6B-30FE88021F60}" srcOrd="8" destOrd="0" presId="urn:microsoft.com/office/officeart/2005/8/layout/radial5"/>
    <dgm:cxn modelId="{05349DE5-5305-417F-8EC7-4F3D1A7D22F0}" type="presParOf" srcId="{2220B4DF-5ED4-4FAF-A4D5-9A7E9542DBD2}" destId="{510A6A0A-48E4-4DC1-90A0-399D93F29728}" srcOrd="9" destOrd="0" presId="urn:microsoft.com/office/officeart/2005/8/layout/radial5"/>
    <dgm:cxn modelId="{A49EBE2B-6F10-42E3-891B-64D1620EB0D4}" type="presParOf" srcId="{510A6A0A-48E4-4DC1-90A0-399D93F29728}" destId="{B51F1772-651A-4CAE-A0FA-995E26E8A858}" srcOrd="0" destOrd="0" presId="urn:microsoft.com/office/officeart/2005/8/layout/radial5"/>
    <dgm:cxn modelId="{D5E95824-7E0A-4006-BAE0-22E3B13C6F39}" type="presParOf" srcId="{2220B4DF-5ED4-4FAF-A4D5-9A7E9542DBD2}" destId="{4E3BF4E2-73F0-44F9-98C3-FE7F6AFA1569}" srcOrd="10" destOrd="0" presId="urn:microsoft.com/office/officeart/2005/8/layout/radial5"/>
    <dgm:cxn modelId="{EFCDD8D7-8758-4977-B913-CE985C6AD3A4}" type="presParOf" srcId="{2220B4DF-5ED4-4FAF-A4D5-9A7E9542DBD2}" destId="{49791B6D-096C-47FF-8AEA-83B01D73A2FB}" srcOrd="11" destOrd="0" presId="urn:microsoft.com/office/officeart/2005/8/layout/radial5"/>
    <dgm:cxn modelId="{D4D1415B-3C07-49C2-A0C8-B0623E721C46}" type="presParOf" srcId="{49791B6D-096C-47FF-8AEA-83B01D73A2FB}" destId="{690ED24F-C697-43F3-8320-5A8ED3D1C23F}" srcOrd="0" destOrd="0" presId="urn:microsoft.com/office/officeart/2005/8/layout/radial5"/>
    <dgm:cxn modelId="{5DDC8D7A-5CBA-433F-BF5A-6B91010E7A0C}" type="presParOf" srcId="{2220B4DF-5ED4-4FAF-A4D5-9A7E9542DBD2}" destId="{E7F39F51-14A5-4F10-B9FE-33F32E5F1624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912FFF-5A2F-450C-BD99-0AD536D002E6}" type="doc">
      <dgm:prSet loTypeId="urn:microsoft.com/office/officeart/2005/8/layout/radial5" loCatId="cycl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sl-SI"/>
        </a:p>
      </dgm:t>
    </dgm:pt>
    <dgm:pt modelId="{2C6AE719-7F1B-4B1D-8C42-EC80D118768E}">
      <dgm:prSet phldrT="[besedilo]" custT="1"/>
      <dgm:spPr/>
      <dgm:t>
        <a:bodyPr/>
        <a:lstStyle/>
        <a:p>
          <a:r>
            <a:rPr lang="sl-SI" sz="1600" b="1" dirty="0">
              <a:latin typeface="Arial Black" panose="020B0A04020102020204" pitchFamily="34" charset="0"/>
            </a:rPr>
            <a:t>SEDANJOST</a:t>
          </a:r>
        </a:p>
      </dgm:t>
    </dgm:pt>
    <dgm:pt modelId="{6421C6A5-E4E7-4998-A7EC-413B6D9FD5B0}" type="parTrans" cxnId="{A492065F-A7EE-49A7-A097-939DD49B98F2}">
      <dgm:prSet/>
      <dgm:spPr/>
      <dgm:t>
        <a:bodyPr/>
        <a:lstStyle/>
        <a:p>
          <a:endParaRPr lang="sl-SI"/>
        </a:p>
      </dgm:t>
    </dgm:pt>
    <dgm:pt modelId="{0BE85583-ABB9-4097-98BA-C216E1AE828A}" type="sibTrans" cxnId="{A492065F-A7EE-49A7-A097-939DD49B98F2}">
      <dgm:prSet/>
      <dgm:spPr/>
      <dgm:t>
        <a:bodyPr/>
        <a:lstStyle/>
        <a:p>
          <a:endParaRPr lang="sl-SI"/>
        </a:p>
      </dgm:t>
    </dgm:pt>
    <dgm:pt modelId="{91B7DDAB-9519-4A1A-9DC2-10188BBD3A1E}">
      <dgm:prSet phldrT="[besedilo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OBLAČILA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6F8E2E19-9A03-442A-BAB3-F6322E2F46C6}" type="parTrans" cxnId="{3C910ECB-82A0-48B9-A6A4-B98756411343}">
      <dgm:prSet/>
      <dgm:spPr>
        <a:solidFill>
          <a:srgbClr val="CC0000"/>
        </a:solidFill>
      </dgm:spPr>
      <dgm:t>
        <a:bodyPr/>
        <a:lstStyle/>
        <a:p>
          <a:endParaRPr lang="sl-SI"/>
        </a:p>
      </dgm:t>
    </dgm:pt>
    <dgm:pt modelId="{D026AAAD-3D01-43FC-9799-37FE6CFD8182}" type="sibTrans" cxnId="{3C910ECB-82A0-48B9-A6A4-B98756411343}">
      <dgm:prSet/>
      <dgm:spPr/>
      <dgm:t>
        <a:bodyPr/>
        <a:lstStyle/>
        <a:p>
          <a:endParaRPr lang="sl-SI"/>
        </a:p>
      </dgm:t>
    </dgm:pt>
    <dgm:pt modelId="{934B397F-1128-4975-848D-4668E9411515}">
      <dgm:prSet phldrT="[besedilo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2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BIVALIŠČA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3F4563FC-6010-451B-87E9-8F65730A0B7C}" type="parTrans" cxnId="{FF5559C3-C563-4D29-877C-0FDBF704FABC}">
      <dgm:prSet/>
      <dgm:spPr>
        <a:solidFill>
          <a:srgbClr val="CC6600"/>
        </a:solidFill>
      </dgm:spPr>
      <dgm:t>
        <a:bodyPr/>
        <a:lstStyle/>
        <a:p>
          <a:endParaRPr lang="sl-SI"/>
        </a:p>
      </dgm:t>
    </dgm:pt>
    <dgm:pt modelId="{43952172-1A1E-43FF-998B-56D991BBCB14}" type="sibTrans" cxnId="{FF5559C3-C563-4D29-877C-0FDBF704FABC}">
      <dgm:prSet/>
      <dgm:spPr/>
      <dgm:t>
        <a:bodyPr/>
        <a:lstStyle/>
        <a:p>
          <a:endParaRPr lang="sl-SI"/>
        </a:p>
      </dgm:t>
    </dgm:pt>
    <dgm:pt modelId="{E304EA36-741A-44A6-8D0D-B956071A5616}">
      <dgm:prSet phldrT="[besedilo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3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ŠOLA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0C4DE53C-FFE7-4EE6-88E6-E92075FCC1C4}" type="parTrans" cxnId="{A4F00C0F-9B57-4C0A-87F6-3A7CA6D24D99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endParaRPr lang="sl-SI"/>
        </a:p>
      </dgm:t>
    </dgm:pt>
    <dgm:pt modelId="{0B7833AE-FE9A-4BCD-9338-8ED5BBA39733}" type="sibTrans" cxnId="{A4F00C0F-9B57-4C0A-87F6-3A7CA6D24D99}">
      <dgm:prSet/>
      <dgm:spPr/>
      <dgm:t>
        <a:bodyPr/>
        <a:lstStyle/>
        <a:p>
          <a:endParaRPr lang="sl-SI"/>
        </a:p>
      </dgm:t>
    </dgm:pt>
    <dgm:pt modelId="{8450E7D4-48E5-4247-82D4-545C9C0B468F}">
      <dgm:prSet phldrT="[besedilo]"/>
      <dgm:spPr>
        <a:solidFill>
          <a:srgbClr val="800000"/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4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PROMETNA SREDSTVA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9453DB32-5064-4BDE-85D5-60FCF4044EA0}" type="parTrans" cxnId="{5DEE8952-4C04-4D26-B2C8-72BFB97476F2}">
      <dgm:prSet/>
      <dgm:spPr>
        <a:solidFill>
          <a:srgbClr val="800000"/>
        </a:solidFill>
      </dgm:spPr>
      <dgm:t>
        <a:bodyPr/>
        <a:lstStyle/>
        <a:p>
          <a:endParaRPr lang="sl-SI"/>
        </a:p>
      </dgm:t>
    </dgm:pt>
    <dgm:pt modelId="{1000BF5D-B090-4123-9F5E-788A5500538D}" type="sibTrans" cxnId="{5DEE8952-4C04-4D26-B2C8-72BFB97476F2}">
      <dgm:prSet/>
      <dgm:spPr/>
      <dgm:t>
        <a:bodyPr/>
        <a:lstStyle/>
        <a:p>
          <a:endParaRPr lang="sl-SI"/>
        </a:p>
      </dgm:t>
    </dgm:pt>
    <dgm:pt modelId="{334CC114-67DA-47BF-AD51-8F8EEFA29C64}">
      <dgm:prSet phldrT="[besedilo]"/>
      <dgm:spPr>
        <a:solidFill>
          <a:srgbClr val="CC6600"/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5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IGRAČE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BFCD3CA9-E35D-4366-AB19-6D4498C998FD}" type="parTrans" cxnId="{B1699A91-AA30-436B-990E-46581163BF13}">
      <dgm:prSet/>
      <dgm:spPr>
        <a:solidFill>
          <a:srgbClr val="CC6600"/>
        </a:solidFill>
      </dgm:spPr>
      <dgm:t>
        <a:bodyPr/>
        <a:lstStyle/>
        <a:p>
          <a:endParaRPr lang="sl-SI"/>
        </a:p>
      </dgm:t>
    </dgm:pt>
    <dgm:pt modelId="{7AAF8AD8-F7DA-45F0-A2A3-A231C4BCEB2F}" type="sibTrans" cxnId="{B1699A91-AA30-436B-990E-46581163BF13}">
      <dgm:prSet/>
      <dgm:spPr/>
      <dgm:t>
        <a:bodyPr/>
        <a:lstStyle/>
        <a:p>
          <a:endParaRPr lang="sl-SI"/>
        </a:p>
      </dgm:t>
    </dgm:pt>
    <dgm:pt modelId="{8BA47354-0400-4AC4-AEDB-0FFA28140B1A}">
      <dgm:prSet phldrT="[besedilo]"/>
      <dgm:spPr>
        <a:solidFill>
          <a:srgbClr val="996633"/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HRANA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B22DA011-023B-41A8-BCD2-EAA81A692444}" type="parTrans" cxnId="{1DB866F9-E137-42A2-B2D7-9B771E682E1A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sl-SI"/>
        </a:p>
      </dgm:t>
    </dgm:pt>
    <dgm:pt modelId="{673B18A6-6929-4999-969A-0305D4F77F06}" type="sibTrans" cxnId="{1DB866F9-E137-42A2-B2D7-9B771E682E1A}">
      <dgm:prSet/>
      <dgm:spPr/>
      <dgm:t>
        <a:bodyPr/>
        <a:lstStyle/>
        <a:p>
          <a:endParaRPr lang="sl-SI"/>
        </a:p>
      </dgm:t>
    </dgm:pt>
    <dgm:pt modelId="{2220B4DF-5ED4-4FAF-A4D5-9A7E9542DBD2}" type="pres">
      <dgm:prSet presAssocID="{CF912FFF-5A2F-450C-BD99-0AD536D002E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8EB13AAF-D235-48F5-9847-A89962A6A1D9}" type="pres">
      <dgm:prSet presAssocID="{2C6AE719-7F1B-4B1D-8C42-EC80D118768E}" presName="centerShape" presStyleLbl="node0" presStyleIdx="0" presStyleCnt="1" custScaleX="131468" custScaleY="123890"/>
      <dgm:spPr/>
      <dgm:t>
        <a:bodyPr/>
        <a:lstStyle/>
        <a:p>
          <a:endParaRPr lang="sl-SI"/>
        </a:p>
      </dgm:t>
    </dgm:pt>
    <dgm:pt modelId="{178D23A7-2683-40BF-806F-C413FDBC2158}" type="pres">
      <dgm:prSet presAssocID="{6F8E2E19-9A03-442A-BAB3-F6322E2F46C6}" presName="parTrans" presStyleLbl="sibTrans2D1" presStyleIdx="0" presStyleCnt="6"/>
      <dgm:spPr/>
      <dgm:t>
        <a:bodyPr/>
        <a:lstStyle/>
        <a:p>
          <a:endParaRPr lang="sl-SI"/>
        </a:p>
      </dgm:t>
    </dgm:pt>
    <dgm:pt modelId="{D0DCD63E-C8A2-4A92-AF5B-5FBD1D7CA146}" type="pres">
      <dgm:prSet presAssocID="{6F8E2E19-9A03-442A-BAB3-F6322E2F46C6}" presName="connectorText" presStyleLbl="sibTrans2D1" presStyleIdx="0" presStyleCnt="6"/>
      <dgm:spPr/>
      <dgm:t>
        <a:bodyPr/>
        <a:lstStyle/>
        <a:p>
          <a:endParaRPr lang="sl-SI"/>
        </a:p>
      </dgm:t>
    </dgm:pt>
    <dgm:pt modelId="{23B8D4A8-7F7D-4D95-9F95-F51CDAC78291}" type="pres">
      <dgm:prSet presAssocID="{91B7DDAB-9519-4A1A-9DC2-10188BBD3A1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023364F1-A16F-4009-B833-3D500C1118FB}" type="pres">
      <dgm:prSet presAssocID="{3F4563FC-6010-451B-87E9-8F65730A0B7C}" presName="parTrans" presStyleLbl="sibTrans2D1" presStyleIdx="1" presStyleCnt="6"/>
      <dgm:spPr/>
      <dgm:t>
        <a:bodyPr/>
        <a:lstStyle/>
        <a:p>
          <a:endParaRPr lang="sl-SI"/>
        </a:p>
      </dgm:t>
    </dgm:pt>
    <dgm:pt modelId="{60A0C089-93A3-4672-995E-4BC192E6C018}" type="pres">
      <dgm:prSet presAssocID="{3F4563FC-6010-451B-87E9-8F65730A0B7C}" presName="connectorText" presStyleLbl="sibTrans2D1" presStyleIdx="1" presStyleCnt="6"/>
      <dgm:spPr/>
      <dgm:t>
        <a:bodyPr/>
        <a:lstStyle/>
        <a:p>
          <a:endParaRPr lang="sl-SI"/>
        </a:p>
      </dgm:t>
    </dgm:pt>
    <dgm:pt modelId="{A7A187C8-2A34-4114-9D11-6E2DC12ECFC9}" type="pres">
      <dgm:prSet presAssocID="{934B397F-1128-4975-848D-4668E941151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B967D380-AF7B-460C-8225-21E994E48C01}" type="pres">
      <dgm:prSet presAssocID="{0C4DE53C-FFE7-4EE6-88E6-E92075FCC1C4}" presName="parTrans" presStyleLbl="sibTrans2D1" presStyleIdx="2" presStyleCnt="6"/>
      <dgm:spPr/>
      <dgm:t>
        <a:bodyPr/>
        <a:lstStyle/>
        <a:p>
          <a:endParaRPr lang="sl-SI"/>
        </a:p>
      </dgm:t>
    </dgm:pt>
    <dgm:pt modelId="{F621E05A-C50C-40EB-8995-CCD42A612105}" type="pres">
      <dgm:prSet presAssocID="{0C4DE53C-FFE7-4EE6-88E6-E92075FCC1C4}" presName="connectorText" presStyleLbl="sibTrans2D1" presStyleIdx="2" presStyleCnt="6"/>
      <dgm:spPr/>
      <dgm:t>
        <a:bodyPr/>
        <a:lstStyle/>
        <a:p>
          <a:endParaRPr lang="sl-SI"/>
        </a:p>
      </dgm:t>
    </dgm:pt>
    <dgm:pt modelId="{4F3F8563-8CC8-4492-B61A-A816D11785B7}" type="pres">
      <dgm:prSet presAssocID="{E304EA36-741A-44A6-8D0D-B956071A561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A4F28679-95DF-4BEC-B2BB-E0CFE880DC12}" type="pres">
      <dgm:prSet presAssocID="{9453DB32-5064-4BDE-85D5-60FCF4044EA0}" presName="parTrans" presStyleLbl="sibTrans2D1" presStyleIdx="3" presStyleCnt="6"/>
      <dgm:spPr/>
      <dgm:t>
        <a:bodyPr/>
        <a:lstStyle/>
        <a:p>
          <a:endParaRPr lang="sl-SI"/>
        </a:p>
      </dgm:t>
    </dgm:pt>
    <dgm:pt modelId="{4244B2BC-70CE-4871-A3D3-811A9FF7321A}" type="pres">
      <dgm:prSet presAssocID="{9453DB32-5064-4BDE-85D5-60FCF4044EA0}" presName="connectorText" presStyleLbl="sibTrans2D1" presStyleIdx="3" presStyleCnt="6"/>
      <dgm:spPr/>
      <dgm:t>
        <a:bodyPr/>
        <a:lstStyle/>
        <a:p>
          <a:endParaRPr lang="sl-SI"/>
        </a:p>
      </dgm:t>
    </dgm:pt>
    <dgm:pt modelId="{22337DA5-5E60-44C9-BC6B-30FE88021F60}" type="pres">
      <dgm:prSet presAssocID="{8450E7D4-48E5-4247-82D4-545C9C0B468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10A6A0A-48E4-4DC1-90A0-399D93F29728}" type="pres">
      <dgm:prSet presAssocID="{BFCD3CA9-E35D-4366-AB19-6D4498C998FD}" presName="parTrans" presStyleLbl="sibTrans2D1" presStyleIdx="4" presStyleCnt="6"/>
      <dgm:spPr/>
      <dgm:t>
        <a:bodyPr/>
        <a:lstStyle/>
        <a:p>
          <a:endParaRPr lang="sl-SI"/>
        </a:p>
      </dgm:t>
    </dgm:pt>
    <dgm:pt modelId="{B51F1772-651A-4CAE-A0FA-995E26E8A858}" type="pres">
      <dgm:prSet presAssocID="{BFCD3CA9-E35D-4366-AB19-6D4498C998FD}" presName="connectorText" presStyleLbl="sibTrans2D1" presStyleIdx="4" presStyleCnt="6"/>
      <dgm:spPr/>
      <dgm:t>
        <a:bodyPr/>
        <a:lstStyle/>
        <a:p>
          <a:endParaRPr lang="sl-SI"/>
        </a:p>
      </dgm:t>
    </dgm:pt>
    <dgm:pt modelId="{4E3BF4E2-73F0-44F9-98C3-FE7F6AFA1569}" type="pres">
      <dgm:prSet presAssocID="{334CC114-67DA-47BF-AD51-8F8EEFA29C6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49791B6D-096C-47FF-8AEA-83B01D73A2FB}" type="pres">
      <dgm:prSet presAssocID="{B22DA011-023B-41A8-BCD2-EAA81A692444}" presName="parTrans" presStyleLbl="sibTrans2D1" presStyleIdx="5" presStyleCnt="6"/>
      <dgm:spPr/>
      <dgm:t>
        <a:bodyPr/>
        <a:lstStyle/>
        <a:p>
          <a:endParaRPr lang="sl-SI"/>
        </a:p>
      </dgm:t>
    </dgm:pt>
    <dgm:pt modelId="{690ED24F-C697-43F3-8320-5A8ED3D1C23F}" type="pres">
      <dgm:prSet presAssocID="{B22DA011-023B-41A8-BCD2-EAA81A692444}" presName="connectorText" presStyleLbl="sibTrans2D1" presStyleIdx="5" presStyleCnt="6"/>
      <dgm:spPr/>
      <dgm:t>
        <a:bodyPr/>
        <a:lstStyle/>
        <a:p>
          <a:endParaRPr lang="sl-SI"/>
        </a:p>
      </dgm:t>
    </dgm:pt>
    <dgm:pt modelId="{E7F39F51-14A5-4F10-B9FE-33F32E5F1624}" type="pres">
      <dgm:prSet presAssocID="{8BA47354-0400-4AC4-AEDB-0FFA28140B1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1DB866F9-E137-42A2-B2D7-9B771E682E1A}" srcId="{2C6AE719-7F1B-4B1D-8C42-EC80D118768E}" destId="{8BA47354-0400-4AC4-AEDB-0FFA28140B1A}" srcOrd="5" destOrd="0" parTransId="{B22DA011-023B-41A8-BCD2-EAA81A692444}" sibTransId="{673B18A6-6929-4999-969A-0305D4F77F06}"/>
    <dgm:cxn modelId="{34D0A814-9D6B-4578-8EE5-2AE448E61776}" type="presOf" srcId="{8BA47354-0400-4AC4-AEDB-0FFA28140B1A}" destId="{E7F39F51-14A5-4F10-B9FE-33F32E5F1624}" srcOrd="0" destOrd="0" presId="urn:microsoft.com/office/officeart/2005/8/layout/radial5"/>
    <dgm:cxn modelId="{81AD8188-935E-446B-ADC2-C6FD9194B512}" type="presOf" srcId="{0C4DE53C-FFE7-4EE6-88E6-E92075FCC1C4}" destId="{B967D380-AF7B-460C-8225-21E994E48C01}" srcOrd="0" destOrd="0" presId="urn:microsoft.com/office/officeart/2005/8/layout/radial5"/>
    <dgm:cxn modelId="{B917683C-1B83-4360-8D31-1B6DFB5C4918}" type="presOf" srcId="{B22DA011-023B-41A8-BCD2-EAA81A692444}" destId="{690ED24F-C697-43F3-8320-5A8ED3D1C23F}" srcOrd="1" destOrd="0" presId="urn:microsoft.com/office/officeart/2005/8/layout/radial5"/>
    <dgm:cxn modelId="{5DEE8952-4C04-4D26-B2C8-72BFB97476F2}" srcId="{2C6AE719-7F1B-4B1D-8C42-EC80D118768E}" destId="{8450E7D4-48E5-4247-82D4-545C9C0B468F}" srcOrd="3" destOrd="0" parTransId="{9453DB32-5064-4BDE-85D5-60FCF4044EA0}" sibTransId="{1000BF5D-B090-4123-9F5E-788A5500538D}"/>
    <dgm:cxn modelId="{33E93CDD-2C08-47B4-A25D-BB2E44275539}" type="presOf" srcId="{934B397F-1128-4975-848D-4668E9411515}" destId="{A7A187C8-2A34-4114-9D11-6E2DC12ECFC9}" srcOrd="0" destOrd="0" presId="urn:microsoft.com/office/officeart/2005/8/layout/radial5"/>
    <dgm:cxn modelId="{4283860C-C083-48E6-9D6F-00C6DD8C0914}" type="presOf" srcId="{6F8E2E19-9A03-442A-BAB3-F6322E2F46C6}" destId="{D0DCD63E-C8A2-4A92-AF5B-5FBD1D7CA146}" srcOrd="1" destOrd="0" presId="urn:microsoft.com/office/officeart/2005/8/layout/radial5"/>
    <dgm:cxn modelId="{B1699A91-AA30-436B-990E-46581163BF13}" srcId="{2C6AE719-7F1B-4B1D-8C42-EC80D118768E}" destId="{334CC114-67DA-47BF-AD51-8F8EEFA29C64}" srcOrd="4" destOrd="0" parTransId="{BFCD3CA9-E35D-4366-AB19-6D4498C998FD}" sibTransId="{7AAF8AD8-F7DA-45F0-A2A3-A231C4BCEB2F}"/>
    <dgm:cxn modelId="{FF5559C3-C563-4D29-877C-0FDBF704FABC}" srcId="{2C6AE719-7F1B-4B1D-8C42-EC80D118768E}" destId="{934B397F-1128-4975-848D-4668E9411515}" srcOrd="1" destOrd="0" parTransId="{3F4563FC-6010-451B-87E9-8F65730A0B7C}" sibTransId="{43952172-1A1E-43FF-998B-56D991BBCB14}"/>
    <dgm:cxn modelId="{2C299693-501E-4104-A798-EBBFE11C4389}" type="presOf" srcId="{BFCD3CA9-E35D-4366-AB19-6D4498C998FD}" destId="{510A6A0A-48E4-4DC1-90A0-399D93F29728}" srcOrd="0" destOrd="0" presId="urn:microsoft.com/office/officeart/2005/8/layout/radial5"/>
    <dgm:cxn modelId="{E3DDBE3A-5C41-4971-98C5-EED43E330045}" type="presOf" srcId="{2C6AE719-7F1B-4B1D-8C42-EC80D118768E}" destId="{8EB13AAF-D235-48F5-9847-A89962A6A1D9}" srcOrd="0" destOrd="0" presId="urn:microsoft.com/office/officeart/2005/8/layout/radial5"/>
    <dgm:cxn modelId="{62715692-0072-4F6D-A943-F1FC2CBCDA25}" type="presOf" srcId="{9453DB32-5064-4BDE-85D5-60FCF4044EA0}" destId="{4244B2BC-70CE-4871-A3D3-811A9FF7321A}" srcOrd="1" destOrd="0" presId="urn:microsoft.com/office/officeart/2005/8/layout/radial5"/>
    <dgm:cxn modelId="{8D766F15-E230-4552-98AD-68633D7E9C37}" type="presOf" srcId="{91B7DDAB-9519-4A1A-9DC2-10188BBD3A1E}" destId="{23B8D4A8-7F7D-4D95-9F95-F51CDAC78291}" srcOrd="0" destOrd="0" presId="urn:microsoft.com/office/officeart/2005/8/layout/radial5"/>
    <dgm:cxn modelId="{9381BB21-3790-43AB-A67E-266F1BF91018}" type="presOf" srcId="{B22DA011-023B-41A8-BCD2-EAA81A692444}" destId="{49791B6D-096C-47FF-8AEA-83B01D73A2FB}" srcOrd="0" destOrd="0" presId="urn:microsoft.com/office/officeart/2005/8/layout/radial5"/>
    <dgm:cxn modelId="{3C910ECB-82A0-48B9-A6A4-B98756411343}" srcId="{2C6AE719-7F1B-4B1D-8C42-EC80D118768E}" destId="{91B7DDAB-9519-4A1A-9DC2-10188BBD3A1E}" srcOrd="0" destOrd="0" parTransId="{6F8E2E19-9A03-442A-BAB3-F6322E2F46C6}" sibTransId="{D026AAAD-3D01-43FC-9799-37FE6CFD8182}"/>
    <dgm:cxn modelId="{403388F5-7E59-4587-A77F-83BD2DF75CAC}" type="presOf" srcId="{334CC114-67DA-47BF-AD51-8F8EEFA29C64}" destId="{4E3BF4E2-73F0-44F9-98C3-FE7F6AFA1569}" srcOrd="0" destOrd="0" presId="urn:microsoft.com/office/officeart/2005/8/layout/radial5"/>
    <dgm:cxn modelId="{72067FB6-6A62-4359-9C1D-76FA49FBB685}" type="presOf" srcId="{CF912FFF-5A2F-450C-BD99-0AD536D002E6}" destId="{2220B4DF-5ED4-4FAF-A4D5-9A7E9542DBD2}" srcOrd="0" destOrd="0" presId="urn:microsoft.com/office/officeart/2005/8/layout/radial5"/>
    <dgm:cxn modelId="{DBFD1834-CDE9-423D-8170-09BA8E9914B9}" type="presOf" srcId="{9453DB32-5064-4BDE-85D5-60FCF4044EA0}" destId="{A4F28679-95DF-4BEC-B2BB-E0CFE880DC12}" srcOrd="0" destOrd="0" presId="urn:microsoft.com/office/officeart/2005/8/layout/radial5"/>
    <dgm:cxn modelId="{A4F00C0F-9B57-4C0A-87F6-3A7CA6D24D99}" srcId="{2C6AE719-7F1B-4B1D-8C42-EC80D118768E}" destId="{E304EA36-741A-44A6-8D0D-B956071A5616}" srcOrd="2" destOrd="0" parTransId="{0C4DE53C-FFE7-4EE6-88E6-E92075FCC1C4}" sibTransId="{0B7833AE-FE9A-4BCD-9338-8ED5BBA39733}"/>
    <dgm:cxn modelId="{A492065F-A7EE-49A7-A097-939DD49B98F2}" srcId="{CF912FFF-5A2F-450C-BD99-0AD536D002E6}" destId="{2C6AE719-7F1B-4B1D-8C42-EC80D118768E}" srcOrd="0" destOrd="0" parTransId="{6421C6A5-E4E7-4998-A7EC-413B6D9FD5B0}" sibTransId="{0BE85583-ABB9-4097-98BA-C216E1AE828A}"/>
    <dgm:cxn modelId="{DFB5E2B0-8229-4920-A9E9-12D4DC132366}" type="presOf" srcId="{E304EA36-741A-44A6-8D0D-B956071A5616}" destId="{4F3F8563-8CC8-4492-B61A-A816D11785B7}" srcOrd="0" destOrd="0" presId="urn:microsoft.com/office/officeart/2005/8/layout/radial5"/>
    <dgm:cxn modelId="{8A47E69C-EE4A-4882-80D1-9C141B26D4CE}" type="presOf" srcId="{0C4DE53C-FFE7-4EE6-88E6-E92075FCC1C4}" destId="{F621E05A-C50C-40EB-8995-CCD42A612105}" srcOrd="1" destOrd="0" presId="urn:microsoft.com/office/officeart/2005/8/layout/radial5"/>
    <dgm:cxn modelId="{9D2972F1-64E1-4275-B6FF-D910306D1A23}" type="presOf" srcId="{8450E7D4-48E5-4247-82D4-545C9C0B468F}" destId="{22337DA5-5E60-44C9-BC6B-30FE88021F60}" srcOrd="0" destOrd="0" presId="urn:microsoft.com/office/officeart/2005/8/layout/radial5"/>
    <dgm:cxn modelId="{3B2CEA17-64B6-46A6-AF15-1AFAB450F3C5}" type="presOf" srcId="{BFCD3CA9-E35D-4366-AB19-6D4498C998FD}" destId="{B51F1772-651A-4CAE-A0FA-995E26E8A858}" srcOrd="1" destOrd="0" presId="urn:microsoft.com/office/officeart/2005/8/layout/radial5"/>
    <dgm:cxn modelId="{96FBFE0C-7F80-4625-9AF2-36C45E8FE2C0}" type="presOf" srcId="{6F8E2E19-9A03-442A-BAB3-F6322E2F46C6}" destId="{178D23A7-2683-40BF-806F-C413FDBC2158}" srcOrd="0" destOrd="0" presId="urn:microsoft.com/office/officeart/2005/8/layout/radial5"/>
    <dgm:cxn modelId="{7C71B760-4ECB-47D0-A7E4-CD5C74C2EC5D}" type="presOf" srcId="{3F4563FC-6010-451B-87E9-8F65730A0B7C}" destId="{023364F1-A16F-4009-B833-3D500C1118FB}" srcOrd="0" destOrd="0" presId="urn:microsoft.com/office/officeart/2005/8/layout/radial5"/>
    <dgm:cxn modelId="{14119E82-8C5D-4E25-9E7A-5CEF8FA4B65E}" type="presOf" srcId="{3F4563FC-6010-451B-87E9-8F65730A0B7C}" destId="{60A0C089-93A3-4672-995E-4BC192E6C018}" srcOrd="1" destOrd="0" presId="urn:microsoft.com/office/officeart/2005/8/layout/radial5"/>
    <dgm:cxn modelId="{6E70BDE0-175E-42E7-AB62-9793C0EEE002}" type="presParOf" srcId="{2220B4DF-5ED4-4FAF-A4D5-9A7E9542DBD2}" destId="{8EB13AAF-D235-48F5-9847-A89962A6A1D9}" srcOrd="0" destOrd="0" presId="urn:microsoft.com/office/officeart/2005/8/layout/radial5"/>
    <dgm:cxn modelId="{7C0A3222-EBAB-43E7-A25E-C9D7E6F7B7E5}" type="presParOf" srcId="{2220B4DF-5ED4-4FAF-A4D5-9A7E9542DBD2}" destId="{178D23A7-2683-40BF-806F-C413FDBC2158}" srcOrd="1" destOrd="0" presId="urn:microsoft.com/office/officeart/2005/8/layout/radial5"/>
    <dgm:cxn modelId="{E156DBBC-A4BF-40F9-9B21-C3B08960D99C}" type="presParOf" srcId="{178D23A7-2683-40BF-806F-C413FDBC2158}" destId="{D0DCD63E-C8A2-4A92-AF5B-5FBD1D7CA146}" srcOrd="0" destOrd="0" presId="urn:microsoft.com/office/officeart/2005/8/layout/radial5"/>
    <dgm:cxn modelId="{44E1BD91-5EDD-4A26-840B-C61E9919AE8A}" type="presParOf" srcId="{2220B4DF-5ED4-4FAF-A4D5-9A7E9542DBD2}" destId="{23B8D4A8-7F7D-4D95-9F95-F51CDAC78291}" srcOrd="2" destOrd="0" presId="urn:microsoft.com/office/officeart/2005/8/layout/radial5"/>
    <dgm:cxn modelId="{F94E3200-9384-4701-88E1-38F678054AA4}" type="presParOf" srcId="{2220B4DF-5ED4-4FAF-A4D5-9A7E9542DBD2}" destId="{023364F1-A16F-4009-B833-3D500C1118FB}" srcOrd="3" destOrd="0" presId="urn:microsoft.com/office/officeart/2005/8/layout/radial5"/>
    <dgm:cxn modelId="{C4D9E9BA-C55E-4BEC-8B34-5650E5EF1BFB}" type="presParOf" srcId="{023364F1-A16F-4009-B833-3D500C1118FB}" destId="{60A0C089-93A3-4672-995E-4BC192E6C018}" srcOrd="0" destOrd="0" presId="urn:microsoft.com/office/officeart/2005/8/layout/radial5"/>
    <dgm:cxn modelId="{4B929144-9366-49BB-A8AA-8AA44000435D}" type="presParOf" srcId="{2220B4DF-5ED4-4FAF-A4D5-9A7E9542DBD2}" destId="{A7A187C8-2A34-4114-9D11-6E2DC12ECFC9}" srcOrd="4" destOrd="0" presId="urn:microsoft.com/office/officeart/2005/8/layout/radial5"/>
    <dgm:cxn modelId="{F48C9702-62DC-4848-96C3-06EE89DB185E}" type="presParOf" srcId="{2220B4DF-5ED4-4FAF-A4D5-9A7E9542DBD2}" destId="{B967D380-AF7B-460C-8225-21E994E48C01}" srcOrd="5" destOrd="0" presId="urn:microsoft.com/office/officeart/2005/8/layout/radial5"/>
    <dgm:cxn modelId="{FA20A918-4777-4971-9DFA-4A3DA35B2B60}" type="presParOf" srcId="{B967D380-AF7B-460C-8225-21E994E48C01}" destId="{F621E05A-C50C-40EB-8995-CCD42A612105}" srcOrd="0" destOrd="0" presId="urn:microsoft.com/office/officeart/2005/8/layout/radial5"/>
    <dgm:cxn modelId="{279C899F-3E7A-4B92-8367-01B6BD9BF72B}" type="presParOf" srcId="{2220B4DF-5ED4-4FAF-A4D5-9A7E9542DBD2}" destId="{4F3F8563-8CC8-4492-B61A-A816D11785B7}" srcOrd="6" destOrd="0" presId="urn:microsoft.com/office/officeart/2005/8/layout/radial5"/>
    <dgm:cxn modelId="{678F37B4-0103-4C43-878B-FC8406470F0E}" type="presParOf" srcId="{2220B4DF-5ED4-4FAF-A4D5-9A7E9542DBD2}" destId="{A4F28679-95DF-4BEC-B2BB-E0CFE880DC12}" srcOrd="7" destOrd="0" presId="urn:microsoft.com/office/officeart/2005/8/layout/radial5"/>
    <dgm:cxn modelId="{E89B6B95-9D97-4339-809A-CDCB262435B4}" type="presParOf" srcId="{A4F28679-95DF-4BEC-B2BB-E0CFE880DC12}" destId="{4244B2BC-70CE-4871-A3D3-811A9FF7321A}" srcOrd="0" destOrd="0" presId="urn:microsoft.com/office/officeart/2005/8/layout/radial5"/>
    <dgm:cxn modelId="{5E1FD3B9-3065-48E8-BB58-49207B877426}" type="presParOf" srcId="{2220B4DF-5ED4-4FAF-A4D5-9A7E9542DBD2}" destId="{22337DA5-5E60-44C9-BC6B-30FE88021F60}" srcOrd="8" destOrd="0" presId="urn:microsoft.com/office/officeart/2005/8/layout/radial5"/>
    <dgm:cxn modelId="{9427D6A1-1E2F-47E7-962C-E9D48F953E73}" type="presParOf" srcId="{2220B4DF-5ED4-4FAF-A4D5-9A7E9542DBD2}" destId="{510A6A0A-48E4-4DC1-90A0-399D93F29728}" srcOrd="9" destOrd="0" presId="urn:microsoft.com/office/officeart/2005/8/layout/radial5"/>
    <dgm:cxn modelId="{8437991C-7F09-4045-9A8E-185A9B0F2B15}" type="presParOf" srcId="{510A6A0A-48E4-4DC1-90A0-399D93F29728}" destId="{B51F1772-651A-4CAE-A0FA-995E26E8A858}" srcOrd="0" destOrd="0" presId="urn:microsoft.com/office/officeart/2005/8/layout/radial5"/>
    <dgm:cxn modelId="{F986818B-0E69-44C1-8F53-86FB436BEC21}" type="presParOf" srcId="{2220B4DF-5ED4-4FAF-A4D5-9A7E9542DBD2}" destId="{4E3BF4E2-73F0-44F9-98C3-FE7F6AFA1569}" srcOrd="10" destOrd="0" presId="urn:microsoft.com/office/officeart/2005/8/layout/radial5"/>
    <dgm:cxn modelId="{04F0361E-5926-40EA-B529-EB8B5A309BE8}" type="presParOf" srcId="{2220B4DF-5ED4-4FAF-A4D5-9A7E9542DBD2}" destId="{49791B6D-096C-47FF-8AEA-83B01D73A2FB}" srcOrd="11" destOrd="0" presId="urn:microsoft.com/office/officeart/2005/8/layout/radial5"/>
    <dgm:cxn modelId="{0462EA8B-E38E-4F17-A84E-50563A9880C6}" type="presParOf" srcId="{49791B6D-096C-47FF-8AEA-83B01D73A2FB}" destId="{690ED24F-C697-43F3-8320-5A8ED3D1C23F}" srcOrd="0" destOrd="0" presId="urn:microsoft.com/office/officeart/2005/8/layout/radial5"/>
    <dgm:cxn modelId="{335072DA-835A-4EC0-BB40-46025E66D5BF}" type="presParOf" srcId="{2220B4DF-5ED4-4FAF-A4D5-9A7E9542DBD2}" destId="{E7F39F51-14A5-4F10-B9FE-33F32E5F1624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B13AAF-D235-48F5-9847-A89962A6A1D9}">
      <dsp:nvSpPr>
        <dsp:cNvPr id="0" name=""/>
        <dsp:cNvSpPr/>
      </dsp:nvSpPr>
      <dsp:spPr>
        <a:xfrm>
          <a:off x="2961561" y="1951751"/>
          <a:ext cx="1998454" cy="18832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b="1" kern="1200" dirty="0">
              <a:latin typeface="Arial Black" panose="020B0A04020102020204" pitchFamily="34" charset="0"/>
            </a:rPr>
            <a:t>PRETEKLOST</a:t>
          </a:r>
        </a:p>
      </dsp:txBody>
      <dsp:txXfrm>
        <a:off x="3254228" y="2227548"/>
        <a:ext cx="1413120" cy="1331666"/>
      </dsp:txXfrm>
    </dsp:sp>
    <dsp:sp modelId="{178D23A7-2683-40BF-806F-C413FDBC2158}">
      <dsp:nvSpPr>
        <dsp:cNvPr id="0" name=""/>
        <dsp:cNvSpPr/>
      </dsp:nvSpPr>
      <dsp:spPr>
        <a:xfrm rot="16200000">
          <a:off x="3847437" y="1485879"/>
          <a:ext cx="226702" cy="5168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3881443" y="1623252"/>
        <a:ext cx="158691" cy="310102"/>
      </dsp:txXfrm>
    </dsp:sp>
    <dsp:sp modelId="{23B8D4A8-7F7D-4D95-9F95-F51CDAC78291}">
      <dsp:nvSpPr>
        <dsp:cNvPr id="0" name=""/>
        <dsp:cNvSpPr/>
      </dsp:nvSpPr>
      <dsp:spPr>
        <a:xfrm>
          <a:off x="3200734" y="3903"/>
          <a:ext cx="1520107" cy="1520107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b="1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OBLAČILA</a:t>
          </a:r>
          <a:endParaRPr lang="sl-SI" sz="1300" b="1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3423349" y="226518"/>
        <a:ext cx="1074877" cy="1074877"/>
      </dsp:txXfrm>
    </dsp:sp>
    <dsp:sp modelId="{023364F1-A16F-4009-B833-3D500C1118FB}">
      <dsp:nvSpPr>
        <dsp:cNvPr id="0" name=""/>
        <dsp:cNvSpPr/>
      </dsp:nvSpPr>
      <dsp:spPr>
        <a:xfrm rot="19800000">
          <a:off x="4872586" y="2049551"/>
          <a:ext cx="204330" cy="516836"/>
        </a:xfrm>
        <a:prstGeom prst="rightArrow">
          <a:avLst>
            <a:gd name="adj1" fmla="val 60000"/>
            <a:gd name="adj2" fmla="val 50000"/>
          </a:avLst>
        </a:prstGeom>
        <a:solidFill>
          <a:srgbClr val="996633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4876692" y="2168243"/>
        <a:ext cx="143031" cy="310102"/>
      </dsp:txXfrm>
    </dsp:sp>
    <dsp:sp modelId="{A7A187C8-2A34-4114-9D11-6E2DC12ECFC9}">
      <dsp:nvSpPr>
        <dsp:cNvPr id="0" name=""/>
        <dsp:cNvSpPr/>
      </dsp:nvSpPr>
      <dsp:spPr>
        <a:xfrm>
          <a:off x="5044870" y="1068615"/>
          <a:ext cx="1520107" cy="1520107"/>
        </a:xfrm>
        <a:prstGeom prst="ellipse">
          <a:avLst/>
        </a:prstGeom>
        <a:solidFill>
          <a:schemeClr val="accent5">
            <a:lumMod val="5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BIVALIŠČA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5267485" y="1291230"/>
        <a:ext cx="1074877" cy="1074877"/>
      </dsp:txXfrm>
    </dsp:sp>
    <dsp:sp modelId="{B967D380-AF7B-460C-8225-21E994E48C01}">
      <dsp:nvSpPr>
        <dsp:cNvPr id="0" name=""/>
        <dsp:cNvSpPr/>
      </dsp:nvSpPr>
      <dsp:spPr>
        <a:xfrm rot="1800000">
          <a:off x="4872586" y="3220375"/>
          <a:ext cx="204330" cy="516836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4876692" y="3308417"/>
        <a:ext cx="143031" cy="310102"/>
      </dsp:txXfrm>
    </dsp:sp>
    <dsp:sp modelId="{4F3F8563-8CC8-4492-B61A-A816D11785B7}">
      <dsp:nvSpPr>
        <dsp:cNvPr id="0" name=""/>
        <dsp:cNvSpPr/>
      </dsp:nvSpPr>
      <dsp:spPr>
        <a:xfrm>
          <a:off x="5044870" y="3198040"/>
          <a:ext cx="1520107" cy="1520107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ŠOLA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5267485" y="3420655"/>
        <a:ext cx="1074877" cy="1074877"/>
      </dsp:txXfrm>
    </dsp:sp>
    <dsp:sp modelId="{A4F28679-95DF-4BEC-B2BB-E0CFE880DC12}">
      <dsp:nvSpPr>
        <dsp:cNvPr id="0" name=""/>
        <dsp:cNvSpPr/>
      </dsp:nvSpPr>
      <dsp:spPr>
        <a:xfrm rot="5400000">
          <a:off x="3847437" y="3784048"/>
          <a:ext cx="226702" cy="516836"/>
        </a:xfrm>
        <a:prstGeom prst="rightArrow">
          <a:avLst>
            <a:gd name="adj1" fmla="val 60000"/>
            <a:gd name="adj2" fmla="val 50000"/>
          </a:avLst>
        </a:prstGeom>
        <a:solidFill>
          <a:srgbClr val="CC66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3881443" y="3853410"/>
        <a:ext cx="158691" cy="310102"/>
      </dsp:txXfrm>
    </dsp:sp>
    <dsp:sp modelId="{22337DA5-5E60-44C9-BC6B-30FE88021F60}">
      <dsp:nvSpPr>
        <dsp:cNvPr id="0" name=""/>
        <dsp:cNvSpPr/>
      </dsp:nvSpPr>
      <dsp:spPr>
        <a:xfrm>
          <a:off x="3200734" y="4262753"/>
          <a:ext cx="1520107" cy="1520107"/>
        </a:xfrm>
        <a:prstGeom prst="ellipse">
          <a:avLst/>
        </a:prstGeom>
        <a:solidFill>
          <a:srgbClr val="8000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PROMETNA SREDSTVA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3423349" y="4485368"/>
        <a:ext cx="1074877" cy="1074877"/>
      </dsp:txXfrm>
    </dsp:sp>
    <dsp:sp modelId="{510A6A0A-48E4-4DC1-90A0-399D93F29728}">
      <dsp:nvSpPr>
        <dsp:cNvPr id="0" name=""/>
        <dsp:cNvSpPr/>
      </dsp:nvSpPr>
      <dsp:spPr>
        <a:xfrm rot="9000000">
          <a:off x="2844660" y="3220375"/>
          <a:ext cx="204330" cy="516836"/>
        </a:xfrm>
        <a:prstGeom prst="rightArrow">
          <a:avLst>
            <a:gd name="adj1" fmla="val 60000"/>
            <a:gd name="adj2" fmla="val 50000"/>
          </a:avLst>
        </a:prstGeom>
        <a:solidFill>
          <a:srgbClr val="CC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 rot="10800000">
        <a:off x="2901853" y="3308417"/>
        <a:ext cx="143031" cy="310102"/>
      </dsp:txXfrm>
    </dsp:sp>
    <dsp:sp modelId="{4E3BF4E2-73F0-44F9-98C3-FE7F6AFA1569}">
      <dsp:nvSpPr>
        <dsp:cNvPr id="0" name=""/>
        <dsp:cNvSpPr/>
      </dsp:nvSpPr>
      <dsp:spPr>
        <a:xfrm>
          <a:off x="1356598" y="3198040"/>
          <a:ext cx="1520107" cy="1520107"/>
        </a:xfrm>
        <a:prstGeom prst="ellipse">
          <a:avLst/>
        </a:prstGeom>
        <a:solidFill>
          <a:srgbClr val="996633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IGRAČE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1579213" y="3420655"/>
        <a:ext cx="1074877" cy="1074877"/>
      </dsp:txXfrm>
    </dsp:sp>
    <dsp:sp modelId="{49791B6D-096C-47FF-8AEA-83B01D73A2FB}">
      <dsp:nvSpPr>
        <dsp:cNvPr id="0" name=""/>
        <dsp:cNvSpPr/>
      </dsp:nvSpPr>
      <dsp:spPr>
        <a:xfrm rot="12600000">
          <a:off x="2844660" y="2049551"/>
          <a:ext cx="204330" cy="516836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 rot="10800000">
        <a:off x="2901853" y="2168243"/>
        <a:ext cx="143031" cy="310102"/>
      </dsp:txXfrm>
    </dsp:sp>
    <dsp:sp modelId="{E7F39F51-14A5-4F10-B9FE-33F32E5F1624}">
      <dsp:nvSpPr>
        <dsp:cNvPr id="0" name=""/>
        <dsp:cNvSpPr/>
      </dsp:nvSpPr>
      <dsp:spPr>
        <a:xfrm>
          <a:off x="1356598" y="1068615"/>
          <a:ext cx="1520107" cy="1520107"/>
        </a:xfrm>
        <a:prstGeom prst="ellipse">
          <a:avLst/>
        </a:prstGeom>
        <a:solidFill>
          <a:srgbClr val="CC66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b="1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HRANA</a:t>
          </a:r>
          <a:endParaRPr lang="sl-SI" sz="1300" b="1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1579213" y="1291230"/>
        <a:ext cx="1074877" cy="10748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B13AAF-D235-48F5-9847-A89962A6A1D9}">
      <dsp:nvSpPr>
        <dsp:cNvPr id="0" name=""/>
        <dsp:cNvSpPr/>
      </dsp:nvSpPr>
      <dsp:spPr>
        <a:xfrm>
          <a:off x="2920523" y="1960155"/>
          <a:ext cx="2007824" cy="18920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b="1" kern="1200" dirty="0">
              <a:latin typeface="Arial Black" panose="020B0A04020102020204" pitchFamily="34" charset="0"/>
            </a:rPr>
            <a:t>SEDANJOST</a:t>
          </a:r>
        </a:p>
      </dsp:txBody>
      <dsp:txXfrm>
        <a:off x="3214562" y="2237245"/>
        <a:ext cx="1419746" cy="1337910"/>
      </dsp:txXfrm>
    </dsp:sp>
    <dsp:sp modelId="{178D23A7-2683-40BF-806F-C413FDBC2158}">
      <dsp:nvSpPr>
        <dsp:cNvPr id="0" name=""/>
        <dsp:cNvSpPr/>
      </dsp:nvSpPr>
      <dsp:spPr>
        <a:xfrm rot="16200000">
          <a:off x="3810851" y="1492645"/>
          <a:ext cx="227168" cy="519259"/>
        </a:xfrm>
        <a:prstGeom prst="rightArrow">
          <a:avLst>
            <a:gd name="adj1" fmla="val 60000"/>
            <a:gd name="adj2" fmla="val 50000"/>
          </a:avLst>
        </a:prstGeom>
        <a:solidFill>
          <a:srgbClr val="CC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3844926" y="1630572"/>
        <a:ext cx="159018" cy="311555"/>
      </dsp:txXfrm>
    </dsp:sp>
    <dsp:sp modelId="{23B8D4A8-7F7D-4D95-9F95-F51CDAC78291}">
      <dsp:nvSpPr>
        <dsp:cNvPr id="0" name=""/>
        <dsp:cNvSpPr/>
      </dsp:nvSpPr>
      <dsp:spPr>
        <a:xfrm>
          <a:off x="3160818" y="4301"/>
          <a:ext cx="1527234" cy="1527234"/>
        </a:xfrm>
        <a:prstGeom prst="ellipse">
          <a:avLst/>
        </a:prstGeom>
        <a:solidFill>
          <a:schemeClr val="accent5">
            <a:lumMod val="75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OBLAČILA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sp:txBody>
      <dsp:txXfrm>
        <a:off x="3384476" y="227959"/>
        <a:ext cx="1079918" cy="1079918"/>
      </dsp:txXfrm>
    </dsp:sp>
    <dsp:sp modelId="{023364F1-A16F-4009-B833-3D500C1118FB}">
      <dsp:nvSpPr>
        <dsp:cNvPr id="0" name=""/>
        <dsp:cNvSpPr/>
      </dsp:nvSpPr>
      <dsp:spPr>
        <a:xfrm rot="19800000">
          <a:off x="4840334" y="2058687"/>
          <a:ext cx="204690" cy="519259"/>
        </a:xfrm>
        <a:prstGeom prst="rightArrow">
          <a:avLst>
            <a:gd name="adj1" fmla="val 60000"/>
            <a:gd name="adj2" fmla="val 50000"/>
          </a:avLst>
        </a:prstGeom>
        <a:solidFill>
          <a:srgbClr val="CC66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4844447" y="2177891"/>
        <a:ext cx="143283" cy="311555"/>
      </dsp:txXfrm>
    </dsp:sp>
    <dsp:sp modelId="{A7A187C8-2A34-4114-9D11-6E2DC12ECFC9}">
      <dsp:nvSpPr>
        <dsp:cNvPr id="0" name=""/>
        <dsp:cNvSpPr/>
      </dsp:nvSpPr>
      <dsp:spPr>
        <a:xfrm>
          <a:off x="5012625" y="1073442"/>
          <a:ext cx="1527234" cy="1527234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BIVALIŠČA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5236283" y="1297100"/>
        <a:ext cx="1079918" cy="1079918"/>
      </dsp:txXfrm>
    </dsp:sp>
    <dsp:sp modelId="{B967D380-AF7B-460C-8225-21E994E48C01}">
      <dsp:nvSpPr>
        <dsp:cNvPr id="0" name=""/>
        <dsp:cNvSpPr/>
      </dsp:nvSpPr>
      <dsp:spPr>
        <a:xfrm rot="1800000">
          <a:off x="4840334" y="3234454"/>
          <a:ext cx="204690" cy="5192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4844447" y="3322954"/>
        <a:ext cx="143283" cy="311555"/>
      </dsp:txXfrm>
    </dsp:sp>
    <dsp:sp modelId="{4F3F8563-8CC8-4492-B61A-A816D11785B7}">
      <dsp:nvSpPr>
        <dsp:cNvPr id="0" name=""/>
        <dsp:cNvSpPr/>
      </dsp:nvSpPr>
      <dsp:spPr>
        <a:xfrm>
          <a:off x="5012625" y="3211724"/>
          <a:ext cx="1527234" cy="1527234"/>
        </a:xfrm>
        <a:prstGeom prst="ellipse">
          <a:avLst/>
        </a:prstGeom>
        <a:solidFill>
          <a:schemeClr val="accent5">
            <a:lumMod val="5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ŠOLA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5236283" y="3435382"/>
        <a:ext cx="1079918" cy="1079918"/>
      </dsp:txXfrm>
    </dsp:sp>
    <dsp:sp modelId="{A4F28679-95DF-4BEC-B2BB-E0CFE880DC12}">
      <dsp:nvSpPr>
        <dsp:cNvPr id="0" name=""/>
        <dsp:cNvSpPr/>
      </dsp:nvSpPr>
      <dsp:spPr>
        <a:xfrm rot="5400000">
          <a:off x="3810851" y="3800496"/>
          <a:ext cx="227168" cy="519259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3844926" y="3870273"/>
        <a:ext cx="159018" cy="311555"/>
      </dsp:txXfrm>
    </dsp:sp>
    <dsp:sp modelId="{22337DA5-5E60-44C9-BC6B-30FE88021F60}">
      <dsp:nvSpPr>
        <dsp:cNvPr id="0" name=""/>
        <dsp:cNvSpPr/>
      </dsp:nvSpPr>
      <dsp:spPr>
        <a:xfrm>
          <a:off x="3160818" y="4280864"/>
          <a:ext cx="1527234" cy="1527234"/>
        </a:xfrm>
        <a:prstGeom prst="ellipse">
          <a:avLst/>
        </a:prstGeom>
        <a:solidFill>
          <a:srgbClr val="8000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PROMETNA SREDSTVA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3384476" y="4504522"/>
        <a:ext cx="1079918" cy="1079918"/>
      </dsp:txXfrm>
    </dsp:sp>
    <dsp:sp modelId="{510A6A0A-48E4-4DC1-90A0-399D93F29728}">
      <dsp:nvSpPr>
        <dsp:cNvPr id="0" name=""/>
        <dsp:cNvSpPr/>
      </dsp:nvSpPr>
      <dsp:spPr>
        <a:xfrm rot="9000000">
          <a:off x="2803846" y="3234454"/>
          <a:ext cx="204690" cy="519259"/>
        </a:xfrm>
        <a:prstGeom prst="rightArrow">
          <a:avLst>
            <a:gd name="adj1" fmla="val 60000"/>
            <a:gd name="adj2" fmla="val 50000"/>
          </a:avLst>
        </a:prstGeom>
        <a:solidFill>
          <a:srgbClr val="CC66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 rot="10800000">
        <a:off x="2861140" y="3322954"/>
        <a:ext cx="143283" cy="311555"/>
      </dsp:txXfrm>
    </dsp:sp>
    <dsp:sp modelId="{4E3BF4E2-73F0-44F9-98C3-FE7F6AFA1569}">
      <dsp:nvSpPr>
        <dsp:cNvPr id="0" name=""/>
        <dsp:cNvSpPr/>
      </dsp:nvSpPr>
      <dsp:spPr>
        <a:xfrm>
          <a:off x="1309012" y="3211724"/>
          <a:ext cx="1527234" cy="1527234"/>
        </a:xfrm>
        <a:prstGeom prst="ellipse">
          <a:avLst/>
        </a:prstGeom>
        <a:solidFill>
          <a:srgbClr val="CC66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IGRAČE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1532670" y="3435382"/>
        <a:ext cx="1079918" cy="1079918"/>
      </dsp:txXfrm>
    </dsp:sp>
    <dsp:sp modelId="{49791B6D-096C-47FF-8AEA-83B01D73A2FB}">
      <dsp:nvSpPr>
        <dsp:cNvPr id="0" name=""/>
        <dsp:cNvSpPr/>
      </dsp:nvSpPr>
      <dsp:spPr>
        <a:xfrm rot="12600000">
          <a:off x="2803846" y="2058687"/>
          <a:ext cx="204690" cy="5192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 rot="10800000">
        <a:off x="2861140" y="2177891"/>
        <a:ext cx="143283" cy="311555"/>
      </dsp:txXfrm>
    </dsp:sp>
    <dsp:sp modelId="{E7F39F51-14A5-4F10-B9FE-33F32E5F1624}">
      <dsp:nvSpPr>
        <dsp:cNvPr id="0" name=""/>
        <dsp:cNvSpPr/>
      </dsp:nvSpPr>
      <dsp:spPr>
        <a:xfrm>
          <a:off x="1309012" y="1073442"/>
          <a:ext cx="1527234" cy="1527234"/>
        </a:xfrm>
        <a:prstGeom prst="ellipse">
          <a:avLst/>
        </a:prstGeom>
        <a:solidFill>
          <a:srgbClr val="996633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HRANA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1532670" y="1297100"/>
        <a:ext cx="1079918" cy="10799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BD7B96E-1E82-4847-B927-E5263C426EA8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2A2F510-79DB-4B55-8A93-BDD2D065ED15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80879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638530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11332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17464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285143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95110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7038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47657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8102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109328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21493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388540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14383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3807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26656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68629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877440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BD7B96E-1E82-4847-B927-E5263C426EA8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A2F510-79DB-4B55-8A93-BDD2D065ED1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13544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4.xml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slide" Target="slide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741274" y="0"/>
            <a:ext cx="8574845" cy="1222375"/>
          </a:xfrm>
        </p:spPr>
        <p:txBody>
          <a:bodyPr>
            <a:noAutofit/>
          </a:bodyPr>
          <a:lstStyle/>
          <a:p>
            <a:r>
              <a:rPr lang="sl-SI" sz="4800" dirty="0">
                <a:latin typeface="Aharoni" panose="02010803020104030203" pitchFamily="2" charset="-79"/>
                <a:cs typeface="Aharoni" panose="02010803020104030203" pitchFamily="2" charset="-79"/>
              </a:rPr>
              <a:t>PRETEKLOST IN SEDANJOST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761114F0-6397-44E6-8FFF-0763D4A57ECD}"/>
              </a:ext>
            </a:extLst>
          </p:cNvPr>
          <p:cNvSpPr txBox="1"/>
          <p:nvPr/>
        </p:nvSpPr>
        <p:spPr>
          <a:xfrm>
            <a:off x="3419264" y="5862705"/>
            <a:ext cx="6275203" cy="52322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2. razred </a:t>
            </a:r>
          </a:p>
        </p:txBody>
      </p:sp>
      <p:pic>
        <p:nvPicPr>
          <p:cNvPr id="1026" name="Picture 2" descr="Past Selfie By Marcelo Rampazzo | Media &amp; Culture Cartoon | TOONPOOL">
            <a:extLst>
              <a:ext uri="{FF2B5EF4-FFF2-40B4-BE49-F238E27FC236}">
                <a16:creationId xmlns:a16="http://schemas.microsoft.com/office/drawing/2014/main" xmlns="" id="{A5258D36-D81C-4850-A8F0-834EF36EC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264" y="1399102"/>
            <a:ext cx="5629065" cy="4072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2387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1" y="711554"/>
            <a:ext cx="9601196" cy="641569"/>
          </a:xfrm>
        </p:spPr>
        <p:txBody>
          <a:bodyPr>
            <a:normAutofit fontScale="90000"/>
          </a:bodyPr>
          <a:lstStyle/>
          <a:p>
            <a:r>
              <a:rPr lang="sl-SI" dirty="0">
                <a:latin typeface="Arial Black" panose="020B0A04020102020204" pitchFamily="34" charset="0"/>
              </a:rPr>
              <a:t>HRANA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pPr/>
              <a:t>10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5881586" y="5736518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7529" y="1412776"/>
            <a:ext cx="308605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6129" y="1550115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3822" y="3821088"/>
            <a:ext cx="3049768" cy="191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8900" y="1215631"/>
            <a:ext cx="3556320" cy="147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8411" y="3375579"/>
            <a:ext cx="3980835" cy="254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Mornarska prehrana nekoč | Navtika Plus">
            <a:extLst>
              <a:ext uri="{FF2B5EF4-FFF2-40B4-BE49-F238E27FC236}">
                <a16:creationId xmlns:a16="http://schemas.microsoft.com/office/drawing/2014/main" xmlns="" id="{25F91FAB-8718-4431-B04A-4C969799F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388" y="3821088"/>
            <a:ext cx="1731040" cy="191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18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rad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64453325"/>
              </p:ext>
            </p:extLst>
          </p:nvPr>
        </p:nvGraphicFramePr>
        <p:xfrm>
          <a:off x="2290647" y="587191"/>
          <a:ext cx="7848872" cy="5812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grada številke diapoz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pPr/>
              <a:t>11</a:t>
            </a:fld>
            <a:endParaRPr lang="sl-SI"/>
          </a:p>
        </p:txBody>
      </p:sp>
      <p:sp>
        <p:nvSpPr>
          <p:cNvPr id="5" name="Leva puščica 4">
            <a:hlinkClick r:id="rId6" action="ppaction://hlinksldjump"/>
          </p:cNvPr>
          <p:cNvSpPr/>
          <p:nvPr/>
        </p:nvSpPr>
        <p:spPr>
          <a:xfrm rot="16200000">
            <a:off x="9815483" y="5788980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xmlns="" id="{F974AD4A-91D0-45C8-A74A-42B9103F86AA}"/>
              </a:ext>
            </a:extLst>
          </p:cNvPr>
          <p:cNvSpPr txBox="1"/>
          <p:nvPr/>
        </p:nvSpPr>
        <p:spPr>
          <a:xfrm>
            <a:off x="797329" y="759754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>
                <a:ln/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klikom na vsak napis v krogcu pa si oglej kako je danes.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xmlns="" val="840371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9398" y="226922"/>
            <a:ext cx="9601196" cy="1303867"/>
          </a:xfrm>
        </p:spPr>
        <p:txBody>
          <a:bodyPr/>
          <a:lstStyle/>
          <a:p>
            <a:r>
              <a:rPr lang="sl-SI" dirty="0">
                <a:latin typeface="Arial Black" panose="020B0A04020102020204" pitchFamily="34" charset="0"/>
              </a:rPr>
              <a:t>OBLAČILA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                      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pPr/>
              <a:t>12</a:t>
            </a:fld>
            <a:endParaRPr lang="sl-SI"/>
          </a:p>
        </p:txBody>
      </p:sp>
      <p:sp>
        <p:nvSpPr>
          <p:cNvPr id="9" name="Leva puščica 8">
            <a:hlinkClick r:id="rId2" action="ppaction://hlinksldjump"/>
          </p:cNvPr>
          <p:cNvSpPr/>
          <p:nvPr/>
        </p:nvSpPr>
        <p:spPr>
          <a:xfrm rot="5400000">
            <a:off x="6243080" y="5668248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2717" y="1115313"/>
            <a:ext cx="2837866" cy="239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0685" y="1233238"/>
            <a:ext cx="2998662" cy="224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83092" y="1530789"/>
            <a:ext cx="1700427" cy="379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1" y="3863927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3693" y="3841464"/>
            <a:ext cx="1700427" cy="226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6200" y="3507229"/>
            <a:ext cx="1652570" cy="270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17377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75761" y="675482"/>
            <a:ext cx="9601196" cy="764431"/>
          </a:xfrm>
        </p:spPr>
        <p:txBody>
          <a:bodyPr/>
          <a:lstStyle/>
          <a:p>
            <a:r>
              <a:rPr lang="sl-SI" dirty="0">
                <a:latin typeface="Arial Black" panose="020B0A04020102020204" pitchFamily="34" charset="0"/>
              </a:rPr>
              <a:t>BIVALIŠČA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pPr/>
              <a:t>13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6076323" y="5726078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1880" y="1439913"/>
            <a:ext cx="2684469" cy="211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5167" y="1420856"/>
            <a:ext cx="5434955" cy="197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090" y="3738638"/>
            <a:ext cx="3647729" cy="224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6859" y="3490335"/>
            <a:ext cx="3930752" cy="266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07269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1" y="715702"/>
            <a:ext cx="9601196" cy="825532"/>
          </a:xfrm>
        </p:spPr>
        <p:txBody>
          <a:bodyPr/>
          <a:lstStyle/>
          <a:p>
            <a:r>
              <a:rPr lang="sl-SI" dirty="0">
                <a:latin typeface="Arial Black" panose="020B0A04020102020204" pitchFamily="34" charset="0"/>
              </a:rPr>
              <a:t>ŠOLA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pPr/>
              <a:t>14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5989583" y="5784664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4151" y="946754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0582" y="1549956"/>
            <a:ext cx="2676339" cy="178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1195" y="3615518"/>
            <a:ext cx="3608781" cy="241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4685" y="3547725"/>
            <a:ext cx="3303987" cy="247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9850" y="982131"/>
            <a:ext cx="3149591" cy="209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32827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4667" y="273167"/>
            <a:ext cx="9601196" cy="1303867"/>
          </a:xfrm>
        </p:spPr>
        <p:txBody>
          <a:bodyPr/>
          <a:lstStyle/>
          <a:p>
            <a:r>
              <a:rPr lang="sl-SI" dirty="0">
                <a:latin typeface="Arial Black" panose="020B0A04020102020204" pitchFamily="34" charset="0"/>
              </a:rPr>
              <a:t>PROMETNA SREDSTVA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pPr/>
              <a:t>15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6097028" y="5695848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34019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1045" y="1352032"/>
            <a:ext cx="30480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4475" y="1274105"/>
            <a:ext cx="2801063" cy="210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9476" y="3405602"/>
            <a:ext cx="468052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3" t="17804" r="-283" b="-2636"/>
          <a:stretch/>
        </p:blipFill>
        <p:spPr bwMode="auto">
          <a:xfrm>
            <a:off x="6235265" y="3794457"/>
            <a:ext cx="3024336" cy="156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90768" y="3389032"/>
            <a:ext cx="1750341" cy="117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4802" y="4632641"/>
            <a:ext cx="1842271" cy="13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81738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3876" y="653468"/>
            <a:ext cx="9601196" cy="874858"/>
          </a:xfrm>
        </p:spPr>
        <p:txBody>
          <a:bodyPr/>
          <a:lstStyle/>
          <a:p>
            <a:r>
              <a:rPr lang="sl-SI" dirty="0">
                <a:latin typeface="Arial Black" panose="020B0A04020102020204" pitchFamily="34" charset="0"/>
              </a:rPr>
              <a:t>IGRAČE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pPr/>
              <a:t>16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5951983" y="5693181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055" y="980650"/>
            <a:ext cx="2592288" cy="195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8221" y="1710612"/>
            <a:ext cx="3003510" cy="187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8893" y="1018191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395" y="3508156"/>
            <a:ext cx="22002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4239" y="3669705"/>
            <a:ext cx="2940469" cy="19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783" y="3508156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97115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9398" y="708275"/>
            <a:ext cx="9601196" cy="732027"/>
          </a:xfrm>
        </p:spPr>
        <p:txBody>
          <a:bodyPr>
            <a:normAutofit fontScale="90000"/>
          </a:bodyPr>
          <a:lstStyle/>
          <a:p>
            <a:r>
              <a:rPr lang="sl-SI" dirty="0">
                <a:latin typeface="Arial Black" panose="020B0A04020102020204" pitchFamily="34" charset="0"/>
              </a:rPr>
              <a:t>HRANA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pPr/>
              <a:t>17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6018529" y="5530037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8586" y="822280"/>
            <a:ext cx="30956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6508" y="1633007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0884" y="1037944"/>
            <a:ext cx="2808312" cy="187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82" b="10225"/>
          <a:stretch/>
        </p:blipFill>
        <p:spPr bwMode="auto">
          <a:xfrm>
            <a:off x="1131210" y="3582298"/>
            <a:ext cx="3444537" cy="203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9324" y="3508260"/>
            <a:ext cx="2931560" cy="203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780" y="3190803"/>
            <a:ext cx="2238851" cy="223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56197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xmlns="" id="{EEB2B2A9-BC55-4A4A-BC77-A3E2E12BA353}"/>
              </a:ext>
            </a:extLst>
          </p:cNvPr>
          <p:cNvSpPr txBox="1"/>
          <p:nvPr/>
        </p:nvSpPr>
        <p:spPr>
          <a:xfrm>
            <a:off x="1083891" y="990381"/>
            <a:ext cx="100242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3200" dirty="0">
                <a:solidFill>
                  <a:srgbClr val="800000"/>
                </a:solidFill>
                <a:latin typeface="Arial Black" panose="020B0A04020102020204" pitchFamily="34" charset="0"/>
              </a:rPr>
              <a:t>RAZLIKE MED PRETEKOSTJO IN SEDANJOSTJO</a:t>
            </a:r>
          </a:p>
        </p:txBody>
      </p:sp>
      <p:sp>
        <p:nvSpPr>
          <p:cNvPr id="11" name="Oblaček govora: elipsa 10">
            <a:extLst>
              <a:ext uri="{FF2B5EF4-FFF2-40B4-BE49-F238E27FC236}">
                <a16:creationId xmlns:a16="http://schemas.microsoft.com/office/drawing/2014/main" xmlns="" id="{679E2AF1-96B6-4A66-804E-9B9AE3F2B0A2}"/>
              </a:ext>
            </a:extLst>
          </p:cNvPr>
          <p:cNvSpPr/>
          <p:nvPr/>
        </p:nvSpPr>
        <p:spPr>
          <a:xfrm>
            <a:off x="6828089" y="2820112"/>
            <a:ext cx="2897024" cy="2183935"/>
          </a:xfrm>
          <a:prstGeom prst="wedgeEllipseCallout">
            <a:avLst>
              <a:gd name="adj1" fmla="val -66851"/>
              <a:gd name="adj2" fmla="val -284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Sedaj pomisli in ustno naštej nekaj razlik  med preteklostjo in sedanjostjo. </a:t>
            </a:r>
          </a:p>
        </p:txBody>
      </p:sp>
      <p:pic>
        <p:nvPicPr>
          <p:cNvPr id="4098" name="Picture 2" descr="Bitmoji Image">
            <a:extLst>
              <a:ext uri="{FF2B5EF4-FFF2-40B4-BE49-F238E27FC236}">
                <a16:creationId xmlns:a16="http://schemas.microsoft.com/office/drawing/2014/main" xmlns="" id="{004BACBD-433B-4C10-9F16-5A367B1F1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0687" y="2471515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6596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85C1312-2888-4421-B9A1-9DED430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800000"/>
                </a:solidFill>
              </a:rPr>
              <a:t>ZAPIS V ZVEZEK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014FCBC9-0289-453C-9DCF-002F0FB00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PRETEKLOST dogodki, ki so se že zgodili.</a:t>
            </a:r>
          </a:p>
          <a:p>
            <a:r>
              <a:rPr lang="sl-SI" dirty="0"/>
              <a:t>SEDANJOST dogodki, ki se sedaj dogajajo.</a:t>
            </a:r>
          </a:p>
          <a:p>
            <a:r>
              <a:rPr lang="sl-SI" dirty="0"/>
              <a:t>PRIHODNOST dogodki, ki se bodo šele dogajali. </a:t>
            </a:r>
          </a:p>
          <a:p>
            <a:endParaRPr lang="sl-SI" dirty="0"/>
          </a:p>
          <a:p>
            <a:r>
              <a:rPr lang="sl-SI" dirty="0"/>
              <a:t>BIVALIŠČA </a:t>
            </a:r>
          </a:p>
        </p:txBody>
      </p:sp>
      <p:cxnSp>
        <p:nvCxnSpPr>
          <p:cNvPr id="5" name="Raven puščični povezovalnik 4">
            <a:extLst>
              <a:ext uri="{FF2B5EF4-FFF2-40B4-BE49-F238E27FC236}">
                <a16:creationId xmlns:a16="http://schemas.microsoft.com/office/drawing/2014/main" xmlns="" id="{70B98F41-5040-443A-BC31-8871101B7250}"/>
              </a:ext>
            </a:extLst>
          </p:cNvPr>
          <p:cNvCxnSpPr/>
          <p:nvPr/>
        </p:nvCxnSpPr>
        <p:spPr>
          <a:xfrm flipV="1">
            <a:off x="3409025" y="4509856"/>
            <a:ext cx="1198486" cy="284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ven puščični povezovalnik 5">
            <a:extLst>
              <a:ext uri="{FF2B5EF4-FFF2-40B4-BE49-F238E27FC236}">
                <a16:creationId xmlns:a16="http://schemas.microsoft.com/office/drawing/2014/main" xmlns="" id="{7729BDB2-9911-46E6-9D52-DD35532F70A6}"/>
              </a:ext>
            </a:extLst>
          </p:cNvPr>
          <p:cNvCxnSpPr>
            <a:cxnSpLocks/>
          </p:cNvCxnSpPr>
          <p:nvPr/>
        </p:nvCxnSpPr>
        <p:spPr>
          <a:xfrm>
            <a:off x="3340963" y="4946342"/>
            <a:ext cx="12665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uščični povezovalnik 6">
            <a:extLst>
              <a:ext uri="{FF2B5EF4-FFF2-40B4-BE49-F238E27FC236}">
                <a16:creationId xmlns:a16="http://schemas.microsoft.com/office/drawing/2014/main" xmlns="" id="{82055E4A-4324-49A8-89F4-7476BF516425}"/>
              </a:ext>
            </a:extLst>
          </p:cNvPr>
          <p:cNvCxnSpPr>
            <a:cxnSpLocks/>
          </p:cNvCxnSpPr>
          <p:nvPr/>
        </p:nvCxnSpPr>
        <p:spPr>
          <a:xfrm>
            <a:off x="3340963" y="5217275"/>
            <a:ext cx="973585" cy="414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jeZBesedilom 12">
            <a:extLst>
              <a:ext uri="{FF2B5EF4-FFF2-40B4-BE49-F238E27FC236}">
                <a16:creationId xmlns:a16="http://schemas.microsoft.com/office/drawing/2014/main" xmlns="" id="{F5CD9954-BB1C-4F56-96CE-7A90D5F6B88C}"/>
              </a:ext>
            </a:extLst>
          </p:cNvPr>
          <p:cNvSpPr txBox="1"/>
          <p:nvPr/>
        </p:nvSpPr>
        <p:spPr>
          <a:xfrm>
            <a:off x="9212610" y="4041104"/>
            <a:ext cx="75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kolo 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xmlns="" id="{C8E9CDC9-161A-4EA0-B1B1-F2CB25F5C87C}"/>
              </a:ext>
            </a:extLst>
          </p:cNvPr>
          <p:cNvSpPr txBox="1"/>
          <p:nvPr/>
        </p:nvSpPr>
        <p:spPr>
          <a:xfrm>
            <a:off x="4623787" y="4718290"/>
            <a:ext cx="1017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Iz gline  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xmlns="" id="{CEE8FBA4-6310-4CF3-87F8-D93E953C039C}"/>
              </a:ext>
            </a:extLst>
          </p:cNvPr>
          <p:cNvSpPr txBox="1"/>
          <p:nvPr/>
        </p:nvSpPr>
        <p:spPr>
          <a:xfrm>
            <a:off x="4368553" y="5457336"/>
            <a:ext cx="147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Iz kamnov </a:t>
            </a: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xmlns="" id="{5A79A373-28CB-4B21-B553-2DD7961FB9A0}"/>
              </a:ext>
            </a:extLst>
          </p:cNvPr>
          <p:cNvSpPr txBox="1"/>
          <p:nvPr/>
        </p:nvSpPr>
        <p:spPr>
          <a:xfrm>
            <a:off x="6550243" y="4470506"/>
            <a:ext cx="2102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PREVOZNA SREDSTVA  </a:t>
            </a:r>
          </a:p>
        </p:txBody>
      </p:sp>
      <p:cxnSp>
        <p:nvCxnSpPr>
          <p:cNvPr id="18" name="Raven puščični povezovalnik 17">
            <a:extLst>
              <a:ext uri="{FF2B5EF4-FFF2-40B4-BE49-F238E27FC236}">
                <a16:creationId xmlns:a16="http://schemas.microsoft.com/office/drawing/2014/main" xmlns="" id="{38489B9D-6770-4ABA-8FE6-5A49703E0797}"/>
              </a:ext>
            </a:extLst>
          </p:cNvPr>
          <p:cNvCxnSpPr/>
          <p:nvPr/>
        </p:nvCxnSpPr>
        <p:spPr>
          <a:xfrm flipV="1">
            <a:off x="7972696" y="4225770"/>
            <a:ext cx="1198486" cy="284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en puščični povezovalnik 18">
            <a:extLst>
              <a:ext uri="{FF2B5EF4-FFF2-40B4-BE49-F238E27FC236}">
                <a16:creationId xmlns:a16="http://schemas.microsoft.com/office/drawing/2014/main" xmlns="" id="{750A1A74-1D71-4C0F-B8DF-A55301CEBC1D}"/>
              </a:ext>
            </a:extLst>
          </p:cNvPr>
          <p:cNvCxnSpPr>
            <a:cxnSpLocks/>
          </p:cNvCxnSpPr>
          <p:nvPr/>
        </p:nvCxnSpPr>
        <p:spPr>
          <a:xfrm flipV="1">
            <a:off x="7972696" y="4793671"/>
            <a:ext cx="1198486" cy="66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en puščični povezovalnik 19">
            <a:extLst>
              <a:ext uri="{FF2B5EF4-FFF2-40B4-BE49-F238E27FC236}">
                <a16:creationId xmlns:a16="http://schemas.microsoft.com/office/drawing/2014/main" xmlns="" id="{01BFE055-8B39-48DE-BF92-A6170E1773EC}"/>
              </a:ext>
            </a:extLst>
          </p:cNvPr>
          <p:cNvCxnSpPr>
            <a:cxnSpLocks/>
          </p:cNvCxnSpPr>
          <p:nvPr/>
        </p:nvCxnSpPr>
        <p:spPr>
          <a:xfrm>
            <a:off x="7972696" y="5087622"/>
            <a:ext cx="1134687" cy="336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oljeZBesedilom 24">
            <a:extLst>
              <a:ext uri="{FF2B5EF4-FFF2-40B4-BE49-F238E27FC236}">
                <a16:creationId xmlns:a16="http://schemas.microsoft.com/office/drawing/2014/main" xmlns="" id="{6F57A37F-929E-497D-A93D-C8C735CB6204}"/>
              </a:ext>
            </a:extLst>
          </p:cNvPr>
          <p:cNvSpPr txBox="1"/>
          <p:nvPr/>
        </p:nvSpPr>
        <p:spPr>
          <a:xfrm>
            <a:off x="9212610" y="4710485"/>
            <a:ext cx="131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lokomotiva </a:t>
            </a:r>
          </a:p>
        </p:txBody>
      </p:sp>
      <p:sp>
        <p:nvSpPr>
          <p:cNvPr id="26" name="PoljeZBesedilom 25">
            <a:extLst>
              <a:ext uri="{FF2B5EF4-FFF2-40B4-BE49-F238E27FC236}">
                <a16:creationId xmlns:a16="http://schemas.microsoft.com/office/drawing/2014/main" xmlns="" id="{43763DFF-3A77-4515-A582-8D63DC19781E}"/>
              </a:ext>
            </a:extLst>
          </p:cNvPr>
          <p:cNvSpPr txBox="1"/>
          <p:nvPr/>
        </p:nvSpPr>
        <p:spPr>
          <a:xfrm>
            <a:off x="9260704" y="5195200"/>
            <a:ext cx="75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voz </a:t>
            </a:r>
          </a:p>
        </p:txBody>
      </p:sp>
      <p:sp>
        <p:nvSpPr>
          <p:cNvPr id="27" name="PoljeZBesedilom 26">
            <a:extLst>
              <a:ext uri="{FF2B5EF4-FFF2-40B4-BE49-F238E27FC236}">
                <a16:creationId xmlns:a16="http://schemas.microsoft.com/office/drawing/2014/main" xmlns="" id="{997D2806-F457-4952-A165-378275A08945}"/>
              </a:ext>
            </a:extLst>
          </p:cNvPr>
          <p:cNvSpPr txBox="1"/>
          <p:nvPr/>
        </p:nvSpPr>
        <p:spPr>
          <a:xfrm>
            <a:off x="4659844" y="4308142"/>
            <a:ext cx="75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Iz lesa  </a:t>
            </a:r>
          </a:p>
        </p:txBody>
      </p:sp>
    </p:spTree>
    <p:extLst>
      <p:ext uri="{BB962C8B-B14F-4D97-AF65-F5344CB8AC3E}">
        <p14:creationId xmlns:p14="http://schemas.microsoft.com/office/powerpoint/2010/main" xmlns="" val="3128991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134474" y="537645"/>
            <a:ext cx="4354419" cy="996753"/>
          </a:xfrm>
        </p:spPr>
        <p:txBody>
          <a:bodyPr>
            <a:noAutofit/>
          </a:bodyPr>
          <a:lstStyle/>
          <a:p>
            <a:r>
              <a:rPr lang="hr-HR" sz="4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C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PONOVIMO</a:t>
            </a: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xmlns="" id="{03B0FBA3-BD31-463B-9368-7AE95B6E8A6F}"/>
              </a:ext>
            </a:extLst>
          </p:cNvPr>
          <p:cNvSpPr txBox="1"/>
          <p:nvPr/>
        </p:nvSpPr>
        <p:spPr>
          <a:xfrm>
            <a:off x="2162350" y="1604693"/>
            <a:ext cx="82986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PRETEKLOST dogodki, ki so se že zgodili. 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xmlns="" id="{CE389707-0E70-4B9D-A6E5-C692AEA93308}"/>
              </a:ext>
            </a:extLst>
          </p:cNvPr>
          <p:cNvSpPr txBox="1"/>
          <p:nvPr/>
        </p:nvSpPr>
        <p:spPr>
          <a:xfrm>
            <a:off x="2290297" y="2520639"/>
            <a:ext cx="84089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7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SEDANJOST dogodki, ki se sedaj dogajajo. 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42FCE254-3D31-4EB7-9932-666A682F8ABC}"/>
              </a:ext>
            </a:extLst>
          </p:cNvPr>
          <p:cNvSpPr txBox="1"/>
          <p:nvPr/>
        </p:nvSpPr>
        <p:spPr>
          <a:xfrm>
            <a:off x="2290298" y="3349250"/>
            <a:ext cx="94088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PRIHODNOST dogodki, ki se šele bodo zgodili.</a:t>
            </a:r>
          </a:p>
        </p:txBody>
      </p:sp>
      <p:sp>
        <p:nvSpPr>
          <p:cNvPr id="4" name="Oblaček govora: elipsa 3">
            <a:extLst>
              <a:ext uri="{FF2B5EF4-FFF2-40B4-BE49-F238E27FC236}">
                <a16:creationId xmlns:a16="http://schemas.microsoft.com/office/drawing/2014/main" xmlns="" id="{157FB0D1-25A4-4009-9C40-D3FB104B4109}"/>
              </a:ext>
            </a:extLst>
          </p:cNvPr>
          <p:cNvSpPr/>
          <p:nvPr/>
        </p:nvSpPr>
        <p:spPr>
          <a:xfrm>
            <a:off x="1874834" y="4000447"/>
            <a:ext cx="3528392" cy="2134000"/>
          </a:xfrm>
          <a:prstGeom prst="wedgeEllipseCallout">
            <a:avLst>
              <a:gd name="adj1" fmla="val 72512"/>
              <a:gd name="adj2" fmla="val 1156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Danes bomo našo pozornost posvetili</a:t>
            </a:r>
          </a:p>
          <a:p>
            <a:pPr algn="ctr"/>
            <a:endParaRPr lang="sl-SI" dirty="0"/>
          </a:p>
        </p:txBody>
      </p:sp>
      <p:pic>
        <p:nvPicPr>
          <p:cNvPr id="2050" name="Picture 2" descr="Clientmoji">
            <a:extLst>
              <a:ext uri="{FF2B5EF4-FFF2-40B4-BE49-F238E27FC236}">
                <a16:creationId xmlns:a16="http://schemas.microsoft.com/office/drawing/2014/main" xmlns="" id="{B961D383-B2C8-4FC8-9C7C-8532FA040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1683" y="3436585"/>
            <a:ext cx="2788141" cy="278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2" grpId="0"/>
      <p:bldP spid="5" grpId="0"/>
      <p:bldP spid="6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4E8514C7-1B39-455F-8CF8-8373EFFE2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04" y="887930"/>
            <a:ext cx="9601196" cy="3318936"/>
          </a:xfrm>
        </p:spPr>
        <p:txBody>
          <a:bodyPr/>
          <a:lstStyle/>
          <a:p>
            <a:r>
              <a:rPr lang="sl-SI" dirty="0"/>
              <a:t>HRANA</a:t>
            </a:r>
          </a:p>
        </p:txBody>
      </p:sp>
      <p:cxnSp>
        <p:nvCxnSpPr>
          <p:cNvPr id="4" name="Raven puščični povezovalnik 3">
            <a:extLst>
              <a:ext uri="{FF2B5EF4-FFF2-40B4-BE49-F238E27FC236}">
                <a16:creationId xmlns:a16="http://schemas.microsoft.com/office/drawing/2014/main" xmlns="" id="{A9F8446A-126E-4A2E-8BB0-154DCBD7A9C5}"/>
              </a:ext>
            </a:extLst>
          </p:cNvPr>
          <p:cNvCxnSpPr>
            <a:cxnSpLocks/>
          </p:cNvCxnSpPr>
          <p:nvPr/>
        </p:nvCxnSpPr>
        <p:spPr>
          <a:xfrm flipV="1">
            <a:off x="2601157" y="1020932"/>
            <a:ext cx="1331651" cy="71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ven puščični povezovalnik 5">
            <a:extLst>
              <a:ext uri="{FF2B5EF4-FFF2-40B4-BE49-F238E27FC236}">
                <a16:creationId xmlns:a16="http://schemas.microsoft.com/office/drawing/2014/main" xmlns="" id="{FE2DA562-DF32-485D-905A-ED6AE0D859A1}"/>
              </a:ext>
            </a:extLst>
          </p:cNvPr>
          <p:cNvCxnSpPr>
            <a:cxnSpLocks/>
          </p:cNvCxnSpPr>
          <p:nvPr/>
        </p:nvCxnSpPr>
        <p:spPr>
          <a:xfrm>
            <a:off x="2753557" y="1244517"/>
            <a:ext cx="1312416" cy="371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uščični povezovalnik 7">
            <a:extLst>
              <a:ext uri="{FF2B5EF4-FFF2-40B4-BE49-F238E27FC236}">
                <a16:creationId xmlns:a16="http://schemas.microsoft.com/office/drawing/2014/main" xmlns="" id="{115705F1-8CDE-4A46-80B0-31C689001060}"/>
              </a:ext>
            </a:extLst>
          </p:cNvPr>
          <p:cNvCxnSpPr>
            <a:cxnSpLocks/>
          </p:cNvCxnSpPr>
          <p:nvPr/>
        </p:nvCxnSpPr>
        <p:spPr>
          <a:xfrm>
            <a:off x="2380695" y="1430126"/>
            <a:ext cx="1029070" cy="753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jeZBesedilom 9">
            <a:extLst>
              <a:ext uri="{FF2B5EF4-FFF2-40B4-BE49-F238E27FC236}">
                <a16:creationId xmlns:a16="http://schemas.microsoft.com/office/drawing/2014/main" xmlns="" id="{AE0DF975-1CA6-4F59-B8BC-6D23C42A61C6}"/>
              </a:ext>
            </a:extLst>
          </p:cNvPr>
          <p:cNvSpPr txBox="1"/>
          <p:nvPr/>
        </p:nvSpPr>
        <p:spPr>
          <a:xfrm>
            <a:off x="3932808" y="798985"/>
            <a:ext cx="75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Zelje   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xmlns="" id="{6520B979-F113-44C3-A2FC-D9E74034DB84}"/>
              </a:ext>
            </a:extLst>
          </p:cNvPr>
          <p:cNvSpPr txBox="1"/>
          <p:nvPr/>
        </p:nvSpPr>
        <p:spPr>
          <a:xfrm>
            <a:off x="4189327" y="1437684"/>
            <a:ext cx="75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Repa   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xmlns="" id="{9F56E974-176F-400B-B8DA-71109490BF82}"/>
              </a:ext>
            </a:extLst>
          </p:cNvPr>
          <p:cNvSpPr txBox="1"/>
          <p:nvPr/>
        </p:nvSpPr>
        <p:spPr>
          <a:xfrm>
            <a:off x="3439164" y="2107376"/>
            <a:ext cx="143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Krompir   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xmlns="" id="{224859A2-4CA7-480F-A5D5-BC9972B5AE6A}"/>
              </a:ext>
            </a:extLst>
          </p:cNvPr>
          <p:cNvSpPr txBox="1"/>
          <p:nvPr/>
        </p:nvSpPr>
        <p:spPr>
          <a:xfrm>
            <a:off x="5672831" y="1922710"/>
            <a:ext cx="438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Meso so jedli malokrat. </a:t>
            </a:r>
          </a:p>
        </p:txBody>
      </p:sp>
    </p:spTree>
    <p:extLst>
      <p:ext uri="{BB962C8B-B14F-4D97-AF65-F5344CB8AC3E}">
        <p14:creationId xmlns:p14="http://schemas.microsoft.com/office/powerpoint/2010/main" xmlns="" val="69773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352CAC0-ED55-46D3-8E31-9CBCC8AA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800000"/>
                </a:solidFill>
              </a:rPr>
              <a:t>PRAZNUJEMO</a:t>
            </a:r>
          </a:p>
        </p:txBody>
      </p:sp>
    </p:spTree>
    <p:extLst>
      <p:ext uri="{BB962C8B-B14F-4D97-AF65-F5344CB8AC3E}">
        <p14:creationId xmlns:p14="http://schemas.microsoft.com/office/powerpoint/2010/main" xmlns="" val="1407943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xmlns="" id="{F0D46045-CAB6-4E8A-8AF6-23B02A0B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pPr/>
              <a:t>22</a:t>
            </a:fld>
            <a:endParaRPr lang="sl-SI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xmlns="" id="{806AC500-E96C-432B-B73F-86C4369DDFCB}"/>
              </a:ext>
            </a:extLst>
          </p:cNvPr>
          <p:cNvSpPr txBox="1"/>
          <p:nvPr/>
        </p:nvSpPr>
        <p:spPr>
          <a:xfrm>
            <a:off x="1287972" y="2658455"/>
            <a:ext cx="575153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>
              <a:lnSpc>
                <a:spcPct val="150000"/>
              </a:lnSpc>
            </a:pPr>
            <a:r>
              <a:rPr lang="sl-SI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Ali veš, kdaj je živel France Prešeren?  </a:t>
            </a:r>
          </a:p>
          <a:p>
            <a:pPr marL="180340">
              <a:lnSpc>
                <a:spcPct val="150000"/>
              </a:lnSpc>
            </a:pPr>
            <a:r>
              <a:rPr lang="sl-SI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Kako imenujemo čas v katerem je živel?</a:t>
            </a:r>
          </a:p>
          <a:p>
            <a:pPr marL="180340">
              <a:lnSpc>
                <a:spcPct val="150000"/>
              </a:lnSpc>
            </a:pPr>
            <a:r>
              <a:rPr lang="sl-SI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 že obiskal rojstno hišo Franceta Prešerna?</a:t>
            </a:r>
            <a:r>
              <a:rPr lang="sl-SI" dirty="0">
                <a:solidFill>
                  <a:schemeClr val="accent5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</a:p>
          <a:p>
            <a:pPr marL="180340"/>
            <a:endParaRPr lang="sl-SI" dirty="0">
              <a:latin typeface="+mj-lt"/>
              <a:ea typeface="Times New Roman" panose="02020603050405020304" pitchFamily="18" charset="0"/>
            </a:endParaRPr>
          </a:p>
          <a:p>
            <a:pPr marL="180340"/>
            <a:endParaRPr lang="sl-SI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074" name="Picture 2" descr="France Prešeren - Wikipedija, prosta enciklopedija">
            <a:extLst>
              <a:ext uri="{FF2B5EF4-FFF2-40B4-BE49-F238E27FC236}">
                <a16:creationId xmlns:a16="http://schemas.microsoft.com/office/drawing/2014/main" xmlns="" id="{2B24419B-1544-4659-8B5D-6E103C8A6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6242" y="2658455"/>
            <a:ext cx="2085262" cy="3144985"/>
          </a:xfrm>
          <a:prstGeom prst="rect">
            <a:avLst/>
          </a:prstGeom>
          <a:ln w="381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Raven povezovalnik 6">
            <a:extLst>
              <a:ext uri="{FF2B5EF4-FFF2-40B4-BE49-F238E27FC236}">
                <a16:creationId xmlns:a16="http://schemas.microsoft.com/office/drawing/2014/main" xmlns="" id="{2C65533A-993E-452B-85F1-FFD71E6AF43E}"/>
              </a:ext>
            </a:extLst>
          </p:cNvPr>
          <p:cNvCxnSpPr/>
          <p:nvPr/>
        </p:nvCxnSpPr>
        <p:spPr>
          <a:xfrm>
            <a:off x="1703512" y="2492896"/>
            <a:ext cx="873588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1907CC35-F551-4503-8FAD-EDFBCBB40207}"/>
              </a:ext>
            </a:extLst>
          </p:cNvPr>
          <p:cNvSpPr txBox="1"/>
          <p:nvPr/>
        </p:nvSpPr>
        <p:spPr>
          <a:xfrm>
            <a:off x="1590586" y="837844"/>
            <a:ext cx="9401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Prejšnji teden smo več izvedeli o tem, zakaj praznujemo kulturni praznik in zakaj je pomemben pesnik France Prešeren. </a:t>
            </a:r>
          </a:p>
        </p:txBody>
      </p:sp>
      <p:pic>
        <p:nvPicPr>
          <p:cNvPr id="6146" name="Picture 2" descr="8. februar Prešernov dan v poklon našega največjega pesnika">
            <a:extLst>
              <a:ext uri="{FF2B5EF4-FFF2-40B4-BE49-F238E27FC236}">
                <a16:creationId xmlns:a16="http://schemas.microsoft.com/office/drawing/2014/main" xmlns="" id="{CD997D01-F6BE-4689-B9AF-9074FC060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7893" y="4089214"/>
            <a:ext cx="3633965" cy="1879786"/>
          </a:xfrm>
          <a:prstGeom prst="rect">
            <a:avLst/>
          </a:prstGeom>
          <a:ln w="381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0131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xmlns="" id="{8A6CC826-743B-4CAB-B880-CD466C5AF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pPr/>
              <a:t>23</a:t>
            </a:fld>
            <a:endParaRPr lang="sl-SI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xmlns="" id="{6A6B24F2-9657-45E2-8D87-CDC04E4C7C12}"/>
              </a:ext>
            </a:extLst>
          </p:cNvPr>
          <p:cNvSpPr txBox="1"/>
          <p:nvPr/>
        </p:nvSpPr>
        <p:spPr>
          <a:xfrm>
            <a:off x="1621209" y="1274093"/>
            <a:ext cx="3315617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l-SI" sz="2400" b="1" dirty="0">
                <a:ln/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SEDAJ PA USTNO REŠI ŠE DELOVNI LIST. 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xmlns="" id="{149E290C-5FD1-43C7-ADD8-43A73ABC4E18}"/>
              </a:ext>
            </a:extLst>
          </p:cNvPr>
          <p:cNvSpPr txBox="1"/>
          <p:nvPr/>
        </p:nvSpPr>
        <p:spPr>
          <a:xfrm>
            <a:off x="1510265" y="2902999"/>
            <a:ext cx="331561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l-SI" sz="2400" b="1" dirty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l-SI" sz="24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5122" name="Picture 2" descr="Bitmoji Image">
            <a:extLst>
              <a:ext uri="{FF2B5EF4-FFF2-40B4-BE49-F238E27FC236}">
                <a16:creationId xmlns:a16="http://schemas.microsoft.com/office/drawing/2014/main" xmlns="" id="{9CE221CE-5B71-4603-B5D7-C52BFFB54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8945" y="3213085"/>
            <a:ext cx="2776017" cy="303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C0DC634A-7E40-467A-88D6-F8E92C8BB7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862" t="4938" r="33333" b="7819"/>
          <a:stretch/>
        </p:blipFill>
        <p:spPr bwMode="auto">
          <a:xfrm>
            <a:off x="5359747" y="456070"/>
            <a:ext cx="3888592" cy="58171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xmlns="" id="{EEF76FFA-7401-4D8F-9ADD-944C6787134C}"/>
              </a:ext>
            </a:extLst>
          </p:cNvPr>
          <p:cNvSpPr txBox="1"/>
          <p:nvPr/>
        </p:nvSpPr>
        <p:spPr>
          <a:xfrm>
            <a:off x="1740024" y="3493337"/>
            <a:ext cx="4001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KULTURNE USTANOVE: </a:t>
            </a:r>
          </a:p>
          <a:p>
            <a:pPr marL="285750" indent="-285750">
              <a:buFontTx/>
              <a:buChar char="-"/>
            </a:pP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GALERIJA </a:t>
            </a:r>
          </a:p>
          <a:p>
            <a:pPr marL="285750" indent="-285750">
              <a:buFontTx/>
              <a:buChar char="-"/>
            </a:pP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GLEDALIŠČE</a:t>
            </a:r>
          </a:p>
          <a:p>
            <a:pPr marL="285750" indent="-285750">
              <a:buFontTx/>
              <a:buChar char="-"/>
            </a:pP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MUZEJ</a:t>
            </a:r>
          </a:p>
          <a:p>
            <a:pPr marL="285750" indent="-285750">
              <a:buFontTx/>
              <a:buChar char="-"/>
            </a:pPr>
            <a:endParaRPr lang="sl-SI" dirty="0"/>
          </a:p>
          <a:p>
            <a:pPr marL="285750" indent="-285750">
              <a:buFontTx/>
              <a:buChar char="-"/>
            </a:pPr>
            <a:endParaRPr lang="sl-SI" dirty="0"/>
          </a:p>
        </p:txBody>
      </p:sp>
      <p:cxnSp>
        <p:nvCxnSpPr>
          <p:cNvPr id="9" name="Raven puščični povezovalnik 8">
            <a:extLst>
              <a:ext uri="{FF2B5EF4-FFF2-40B4-BE49-F238E27FC236}">
                <a16:creationId xmlns:a16="http://schemas.microsoft.com/office/drawing/2014/main" xmlns="" id="{541D721D-7941-4CB9-BECD-61CC166B3E85}"/>
              </a:ext>
            </a:extLst>
          </p:cNvPr>
          <p:cNvCxnSpPr/>
          <p:nvPr/>
        </p:nvCxnSpPr>
        <p:spPr>
          <a:xfrm>
            <a:off x="4044647" y="3986074"/>
            <a:ext cx="12606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63179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EBAC550-E92F-4732-BE79-F76420998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590" y="393095"/>
            <a:ext cx="8769020" cy="841248"/>
          </a:xfrm>
        </p:spPr>
        <p:txBody>
          <a:bodyPr>
            <a:normAutofit/>
          </a:bodyPr>
          <a:lstStyle/>
          <a:p>
            <a:r>
              <a:rPr lang="sl-SI" sz="3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UČBENIK ZA SPO - BILO JE NEKOČ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xmlns="" id="{B15E9300-2B4A-415D-8AC4-D76993885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3600" y="6477001"/>
            <a:ext cx="762000" cy="2444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A17C0B9-59EE-43AE-86E1-BFA95C4B8FC8}" type="slidenum">
              <a:rPr lang="sl-SI" sz="110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sl-SI" sz="110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E301C0E-1F6C-4E5F-9D24-07B97FE0D1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64" b="8681"/>
          <a:stretch/>
        </p:blipFill>
        <p:spPr>
          <a:xfrm>
            <a:off x="1427431" y="1134209"/>
            <a:ext cx="4428579" cy="4992216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xmlns="" id="{657DB6C1-CE23-4234-AAF6-035630D6D221}"/>
              </a:ext>
            </a:extLst>
          </p:cNvPr>
          <p:cNvSpPr txBox="1"/>
          <p:nvPr/>
        </p:nvSpPr>
        <p:spPr>
          <a:xfrm>
            <a:off x="6324600" y="1183102"/>
            <a:ext cx="4191000" cy="2262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Življenje naših prednikov se je razlikovalo od našega. Si predstavljaš življenje brez avtomobila ali brez televizije? Stvari, ki se nam danes zdijo povsem vsakdanje, so bile v času naših prababic in pradedkov veliko odkritje. 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xmlns="" id="{814F3B0B-B470-4B05-8D27-B6D3A40A2A07}"/>
              </a:ext>
            </a:extLst>
          </p:cNvPr>
          <p:cNvSpPr txBox="1"/>
          <p:nvPr/>
        </p:nvSpPr>
        <p:spPr>
          <a:xfrm>
            <a:off x="6335992" y="3495718"/>
            <a:ext cx="2923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u="sng" dirty="0">
                <a:latin typeface="Arial" panose="020B0604020202020204" pitchFamily="34" charset="0"/>
                <a:cs typeface="Arial" panose="020B0604020202020204" pitchFamily="34" charset="0"/>
              </a:rPr>
              <a:t>Oglej si sliko in pomisli: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xmlns="" id="{2553C852-D869-41D4-A04E-791BB4367DEC}"/>
              </a:ext>
            </a:extLst>
          </p:cNvPr>
          <p:cNvSpPr txBox="1"/>
          <p:nvPr/>
        </p:nvSpPr>
        <p:spPr>
          <a:xfrm>
            <a:off x="5856010" y="3766821"/>
            <a:ext cx="5578263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768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Kakšna so bila oblačila ljudi?</a:t>
            </a:r>
          </a:p>
          <a:p>
            <a:pPr marL="48768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 čim so se igrali otroci?</a:t>
            </a:r>
          </a:p>
          <a:p>
            <a:pPr marL="48768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Kako se imenuje vozilo na ilustraciji?</a:t>
            </a:r>
          </a:p>
          <a:p>
            <a:pPr marL="48768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Kako so se ljudje pozdravljali? Se tudi danes tako pozdravljamo?</a:t>
            </a:r>
          </a:p>
          <a:p>
            <a:pPr marL="48768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Kako so ljudje izvedeli, kaj se dogaja v sosednjem kraju, če ni bilo računalnikov in televizije?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xmlns="" val="53679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rad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28676639"/>
              </p:ext>
            </p:extLst>
          </p:nvPr>
        </p:nvGraphicFramePr>
        <p:xfrm>
          <a:off x="2290647" y="612828"/>
          <a:ext cx="7921577" cy="5786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pPr/>
              <a:t>4</a:t>
            </a:fld>
            <a:endParaRPr lang="sl-SI"/>
          </a:p>
        </p:txBody>
      </p:sp>
      <p:sp>
        <p:nvSpPr>
          <p:cNvPr id="5" name="Leva puščica 4">
            <a:hlinkClick r:id="rId6" action="ppaction://hlinksldjump"/>
          </p:cNvPr>
          <p:cNvSpPr/>
          <p:nvPr/>
        </p:nvSpPr>
        <p:spPr>
          <a:xfrm rot="16200000">
            <a:off x="9465105" y="5784664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xmlns="" id="{CF47123C-6B35-4A7B-B84B-C94260FE8DC6}"/>
              </a:ext>
            </a:extLst>
          </p:cNvPr>
          <p:cNvSpPr txBox="1"/>
          <p:nvPr/>
        </p:nvSpPr>
        <p:spPr>
          <a:xfrm>
            <a:off x="653495" y="761208"/>
            <a:ext cx="332029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l-SI" b="1" dirty="0">
                <a:ln/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Sedaj pa klikni na vsak napis v krogcu in si oglej, kako je bilo nekoč. </a:t>
            </a:r>
          </a:p>
        </p:txBody>
      </p:sp>
    </p:spTree>
    <p:extLst>
      <p:ext uri="{BB962C8B-B14F-4D97-AF65-F5344CB8AC3E}">
        <p14:creationId xmlns:p14="http://schemas.microsoft.com/office/powerpoint/2010/main" xmlns="" val="3582888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1" y="571767"/>
            <a:ext cx="9601196" cy="595578"/>
          </a:xfrm>
        </p:spPr>
        <p:txBody>
          <a:bodyPr>
            <a:normAutofit fontScale="90000"/>
          </a:bodyPr>
          <a:lstStyle/>
          <a:p>
            <a:r>
              <a:rPr lang="sl-SI" dirty="0">
                <a:latin typeface="Arial Black" panose="020B0A04020102020204" pitchFamily="34" charset="0"/>
              </a:rPr>
              <a:t>OBLAČILA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                           </a:t>
            </a: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pPr/>
              <a:t>5</a:t>
            </a:fld>
            <a:endParaRPr lang="sl-SI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9151" y="929451"/>
            <a:ext cx="3128437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va puščica 6">
            <a:hlinkClick r:id="rId3" action="ppaction://hlinksldjump"/>
          </p:cNvPr>
          <p:cNvSpPr/>
          <p:nvPr/>
        </p:nvSpPr>
        <p:spPr>
          <a:xfrm rot="5400000">
            <a:off x="4673592" y="5648981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8244" y="1091095"/>
            <a:ext cx="2317745" cy="292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0920" y="638174"/>
            <a:ext cx="20955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4952" y="3294336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32770" y="776250"/>
            <a:ext cx="1307124" cy="221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9788" y="4146153"/>
            <a:ext cx="1224136" cy="203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oblacila nastop 4.4">
            <a:extLst>
              <a:ext uri="{FF2B5EF4-FFF2-40B4-BE49-F238E27FC236}">
                <a16:creationId xmlns:a16="http://schemas.microsoft.com/office/drawing/2014/main" xmlns="" id="{A51BDD5F-149D-48ED-B05A-9C68042EC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0675" y="4200402"/>
            <a:ext cx="227647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2027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81157" y="699600"/>
            <a:ext cx="9601196" cy="682625"/>
          </a:xfrm>
        </p:spPr>
        <p:txBody>
          <a:bodyPr>
            <a:normAutofit fontScale="90000"/>
          </a:bodyPr>
          <a:lstStyle/>
          <a:p>
            <a:r>
              <a:rPr lang="sl-SI" dirty="0">
                <a:latin typeface="Arial Black" panose="020B0A04020102020204" pitchFamily="34" charset="0"/>
              </a:rPr>
              <a:t>BIVALIŠČA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                      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pPr/>
              <a:t>6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6117759" y="5747765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9859" y="1205946"/>
            <a:ext cx="2801888" cy="210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4738" y="1325923"/>
            <a:ext cx="3162521" cy="210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3403" y="3695366"/>
            <a:ext cx="2828753" cy="198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2204" y="3501737"/>
            <a:ext cx="2975055" cy="223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8" descr="https://encrypted-tbn0.gstatic.com/images?q=tbn:ANd9GcQZ67u_TBv9wBz1T7PABnIlr78u0NBdlKIt5KEYHBiK9ZP8dTtgsQ"/>
          <p:cNvSpPr>
            <a:spLocks noChangeAspect="1" noChangeArrowheads="1"/>
          </p:cNvSpPr>
          <p:nvPr/>
        </p:nvSpPr>
        <p:spPr bwMode="auto">
          <a:xfrm>
            <a:off x="1679575" y="-1447800"/>
            <a:ext cx="428625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5397" y="1136591"/>
            <a:ext cx="2620840" cy="18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2247" y="3513358"/>
            <a:ext cx="2450590" cy="220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21861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1" y="676910"/>
            <a:ext cx="9601196" cy="1015157"/>
          </a:xfrm>
        </p:spPr>
        <p:txBody>
          <a:bodyPr/>
          <a:lstStyle/>
          <a:p>
            <a:r>
              <a:rPr lang="sl-SI" dirty="0">
                <a:latin typeface="Arial Black" panose="020B0A04020102020204" pitchFamily="34" charset="0"/>
              </a:rPr>
              <a:t>ŠOLA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                          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pPr/>
              <a:t>7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5861970" y="5585076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231" y="864125"/>
            <a:ext cx="3192016" cy="23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2230" y="1608747"/>
            <a:ext cx="28575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1512" y="3638926"/>
            <a:ext cx="3914532" cy="256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9652" y="868397"/>
            <a:ext cx="19050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3223" y="2517209"/>
            <a:ext cx="226030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5929" y="3932741"/>
            <a:ext cx="3267447" cy="217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77063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94703" y="498916"/>
            <a:ext cx="9601196" cy="1039363"/>
          </a:xfrm>
        </p:spPr>
        <p:txBody>
          <a:bodyPr/>
          <a:lstStyle/>
          <a:p>
            <a:r>
              <a:rPr lang="sl-SI" dirty="0">
                <a:latin typeface="Arial Black" panose="020B0A04020102020204" pitchFamily="34" charset="0"/>
              </a:rPr>
              <a:t>PROMETNA SREDSTVA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                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pPr/>
              <a:t>8</a:t>
            </a:fld>
            <a:endParaRPr lang="sl-SI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8586" y="1353881"/>
            <a:ext cx="3013959" cy="240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2736" y="2301060"/>
            <a:ext cx="3705200" cy="291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025" y="4212121"/>
            <a:ext cx="3389711" cy="177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6228" y="4020545"/>
            <a:ext cx="3041223" cy="216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6234" y="1295109"/>
            <a:ext cx="3019665" cy="220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eva puščica 9">
            <a:hlinkClick r:id="rId7" action="ppaction://hlinksldjump"/>
          </p:cNvPr>
          <p:cNvSpPr/>
          <p:nvPr/>
        </p:nvSpPr>
        <p:spPr>
          <a:xfrm rot="5400000">
            <a:off x="6132003" y="5670836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323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88729" y="1017754"/>
            <a:ext cx="9601196" cy="658661"/>
          </a:xfrm>
        </p:spPr>
        <p:txBody>
          <a:bodyPr>
            <a:normAutofit fontScale="90000"/>
          </a:bodyPr>
          <a:lstStyle/>
          <a:p>
            <a:r>
              <a:rPr lang="sl-SI" dirty="0">
                <a:latin typeface="Arial Black" panose="020B0A04020102020204" pitchFamily="34" charset="0"/>
              </a:rPr>
              <a:t>IGRAČE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pPr/>
              <a:t>9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6014353" y="5681132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5365" y="825919"/>
            <a:ext cx="3094759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5111" y="2009421"/>
            <a:ext cx="1815455" cy="31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5055" y="3336892"/>
            <a:ext cx="2485069" cy="277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3395" y="684748"/>
            <a:ext cx="21907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22413" y="3104060"/>
            <a:ext cx="2469171" cy="254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6781" y="1763950"/>
            <a:ext cx="1550194" cy="203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gre in igrače nekoč - Pomurski muzej Murska Sobota">
            <a:extLst>
              <a:ext uri="{FF2B5EF4-FFF2-40B4-BE49-F238E27FC236}">
                <a16:creationId xmlns:a16="http://schemas.microsoft.com/office/drawing/2014/main" xmlns="" id="{FBA84D0E-C969-48FA-84AF-7486F7A13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9989" y="3982503"/>
            <a:ext cx="1943778" cy="129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801677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Naravn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Naravno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arav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82</TotalTime>
  <Words>356</Words>
  <Application>Microsoft Office PowerPoint</Application>
  <PresentationFormat>Po meri</PresentationFormat>
  <Paragraphs>101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23</vt:i4>
      </vt:variant>
    </vt:vector>
  </HeadingPairs>
  <TitlesOfParts>
    <vt:vector size="24" baseType="lpstr">
      <vt:lpstr>Naravno</vt:lpstr>
      <vt:lpstr>PRETEKLOST IN SEDANJOST</vt:lpstr>
      <vt:lpstr>PONOVIMO</vt:lpstr>
      <vt:lpstr>UČBENIK ZA SPO - BILO JE NEKOČ</vt:lpstr>
      <vt:lpstr>Diapozitiv 4</vt:lpstr>
      <vt:lpstr>OBLAČILA</vt:lpstr>
      <vt:lpstr>BIVALIŠČA</vt:lpstr>
      <vt:lpstr>ŠOLA</vt:lpstr>
      <vt:lpstr>PROMETNA SREDSTVA</vt:lpstr>
      <vt:lpstr>IGRAČE</vt:lpstr>
      <vt:lpstr>HRANA</vt:lpstr>
      <vt:lpstr>Diapozitiv 11</vt:lpstr>
      <vt:lpstr>OBLAČILA</vt:lpstr>
      <vt:lpstr>BIVALIŠČA</vt:lpstr>
      <vt:lpstr>ŠOLA</vt:lpstr>
      <vt:lpstr>PROMETNA SREDSTVA</vt:lpstr>
      <vt:lpstr>IGRAČE</vt:lpstr>
      <vt:lpstr>HRANA</vt:lpstr>
      <vt:lpstr>Diapozitiv 18</vt:lpstr>
      <vt:lpstr>ZAPIS V ZVEZEK</vt:lpstr>
      <vt:lpstr>Diapozitiv 20</vt:lpstr>
      <vt:lpstr>PRAZNUJEMO</vt:lpstr>
      <vt:lpstr>Diapozitiv 22</vt:lpstr>
      <vt:lpstr>Diapozitiv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Diana</dc:creator>
  <cp:lastModifiedBy>chile</cp:lastModifiedBy>
  <cp:revision>4</cp:revision>
  <dcterms:created xsi:type="dcterms:W3CDTF">2021-02-01T05:19:35Z</dcterms:created>
  <dcterms:modified xsi:type="dcterms:W3CDTF">2022-02-13T15:33:51Z</dcterms:modified>
</cp:coreProperties>
</file>