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9" r:id="rId4"/>
    <p:sldId id="259" r:id="rId5"/>
    <p:sldId id="260" r:id="rId6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437" autoAdjust="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7F745E7-41AA-437F-88BC-D5378A9D452F}" type="datetime1">
              <a:rPr lang="sl-SI" smtClean="0"/>
              <a:pPr algn="r" rtl="0"/>
              <a:t>13. 02. 2022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FFA8BB3-6156-4313-89DD-AF298ABC6B96}" type="datetime1">
              <a:rPr lang="sl-SI" smtClean="0"/>
              <a:pPr/>
              <a:t>13. 02. 2022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sl-SI" smtClean="0"/>
              <a:pPr algn="r" rtl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77542409-6A04-4DC6-AC3A-D3758287A8F2}" type="slidenum">
              <a:rPr lang="sl-SI" smtClean="0"/>
              <a:pPr algn="r" rtl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sl-SI" smtClean="0"/>
              <a:pPr algn="r" rtl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sl-SI" smtClean="0"/>
              <a:pPr algn="r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698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sl-SI" smtClean="0"/>
              <a:pPr algn="r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35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242750-53DD-4847-9CB0-77626A625999}" type="datetime1">
              <a:rPr lang="sl-SI" smtClean="0"/>
              <a:pPr/>
              <a:t>13. 02. 2022</a:t>
            </a:fld>
            <a:endParaRPr lang="sl-SI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9CD96F-174A-4349-9844-15018F9ED39C}" type="datetime1">
              <a:rPr lang="sl-SI" smtClean="0"/>
              <a:pPr/>
              <a:t>13. 02. 2022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77DDA-A6E2-4877-B32D-8B5BB240E1CE}" type="datetime1">
              <a:rPr lang="sl-SI" smtClean="0"/>
              <a:pPr/>
              <a:t>13. 02. 2022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C9AA44-2535-4770-8986-D6650B999625}" type="datetime1">
              <a:rPr lang="sl-SI" smtClean="0"/>
              <a:pPr/>
              <a:t>13. 02. 2022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0F91A-5FC7-4D51-852F-EFB0774DE7DC}" type="datetime1">
              <a:rPr lang="sl-SI" smtClean="0"/>
              <a:pPr/>
              <a:t>13. 02. 2022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F7D50C-C237-4315-B06B-3FBA4544B643}" type="datetime1">
              <a:rPr lang="sl-SI" smtClean="0"/>
              <a:pPr/>
              <a:t>13. 02. 2022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41A8CD-0ABF-478D-8F8A-8ADCD6E88064}" type="datetime1">
              <a:rPr lang="sl-SI" smtClean="0"/>
              <a:pPr/>
              <a:t>13. 02. 2022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5A0BE6-B2D0-4693-ACF8-63A8729B6BCE}" type="datetime1">
              <a:rPr lang="sl-SI" smtClean="0"/>
              <a:pPr/>
              <a:t>13. 02. 2022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18C9EA-777E-4E4A-A345-80EFADC37168}" type="datetime1">
              <a:rPr lang="sl-SI" smtClean="0"/>
              <a:pPr/>
              <a:t>13. 02. 2022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A5E89E-1C6F-409C-84D1-7C856747F474}" type="datetime1">
              <a:rPr lang="sl-SI" smtClean="0"/>
              <a:pPr/>
              <a:t>13. 02. 2022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/>
              <a:t>Kliknite, če želite urediti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79525F-204C-444A-9D59-E3146A4F6575}" type="datetime1">
              <a:rPr lang="sl-SI" smtClean="0"/>
              <a:pPr/>
              <a:t>13. 02. 2022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25113EC2-B932-4F8F-8DF4-C6808E060621}" type="datetime1">
              <a:rPr lang="sl-SI" smtClean="0"/>
              <a:pPr/>
              <a:t>13. 02. 2022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9352" y="1068125"/>
            <a:ext cx="7277509" cy="2793906"/>
          </a:xfrm>
        </p:spPr>
        <p:txBody>
          <a:bodyPr rtlCol="0">
            <a:normAutofit/>
          </a:bodyPr>
          <a:lstStyle/>
          <a:p>
            <a:pPr rtl="0"/>
            <a:r>
              <a:rPr lang="sl-SI" sz="3100" i="1" dirty="0"/>
              <a:t>SLOVENSKA </a:t>
            </a:r>
            <a:r>
              <a:rPr lang="sl-SI" sz="3100" i="1"/>
              <a:t>LJUDSKA PRAVLJICA</a:t>
            </a:r>
            <a:r>
              <a:rPr lang="sl-SI" sz="3100" i="1" dirty="0"/>
              <a:t>:</a:t>
            </a:r>
            <a:br>
              <a:rPr lang="sl-SI" sz="3100" i="1" dirty="0"/>
            </a:br>
            <a:br>
              <a:rPr lang="sl-SI" dirty="0"/>
            </a:br>
            <a:r>
              <a:rPr lang="sl-SI" sz="4800" dirty="0"/>
              <a:t>ZAKAJ TEČE PES ZA ZAJCEM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rtl="0">
              <a:buNone/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rtl="0">
              <a:buNone/>
            </a:pPr>
            <a:endParaRPr lang="sl-S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Dolga ušesa in urne noge,                                 </a:t>
            </a:r>
            <a:b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kratek repek in plaho srce.                                </a:t>
            </a:r>
            <a:b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Kako mu je ime? </a:t>
            </a:r>
          </a:p>
          <a:p>
            <a:pPr marL="45720" indent="0" rtl="0">
              <a:buNone/>
            </a:pPr>
            <a:endParaRPr lang="sl-S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rtl="0">
              <a:lnSpc>
                <a:spcPct val="100000"/>
              </a:lnSpc>
              <a:buNone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rtl="0">
              <a:lnSpc>
                <a:spcPct val="100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Našo hiši straži, muco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Maco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draži,</a:t>
            </a:r>
          </a:p>
          <a:p>
            <a:pPr marL="45720" indent="0" rtl="0">
              <a:lnSpc>
                <a:spcPct val="100000"/>
              </a:lnSpc>
              <a:buNone/>
            </a:pP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pridem domov, pozdravi ….. hov, hov.</a:t>
            </a: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8B2BA0E3-1B46-4158-A9B5-73DC227A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UGANKE: </a:t>
            </a:r>
          </a:p>
        </p:txBody>
      </p:sp>
      <p:pic>
        <p:nvPicPr>
          <p:cNvPr id="1026" name="Picture 2" descr="Zajec - Lepus europeus | ZOO Land">
            <a:extLst>
              <a:ext uri="{FF2B5EF4-FFF2-40B4-BE49-F238E27FC236}">
                <a16:creationId xmlns:a16="http://schemas.microsoft.com/office/drawing/2014/main" id="{2FF0CED2-D03D-4B4E-B2AC-A8BE2B34C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15" y="2115047"/>
            <a:ext cx="2360405" cy="14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s šepa: Najpogostejši vzroki za šepanje psa!">
            <a:extLst>
              <a:ext uri="{FF2B5EF4-FFF2-40B4-BE49-F238E27FC236}">
                <a16:creationId xmlns:a16="http://schemas.microsoft.com/office/drawing/2014/main" id="{B0482F54-C551-4DA6-A4D8-1AB58EDF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76" y="4400284"/>
            <a:ext cx="2504221" cy="13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142DEA5-E513-4B11-933D-7C6FDBE44A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b="1" dirty="0"/>
              <a:t>PREBERI PRAVLJICO NA STRANI 58 V BERILU.</a:t>
            </a:r>
          </a:p>
          <a:p>
            <a:endParaRPr lang="sl-SI" dirty="0"/>
          </a:p>
          <a:p>
            <a:r>
              <a:rPr lang="sl-SI" dirty="0"/>
              <a:t>Odgovori na spodnja vprašanja: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Kateri osebi nastopata v pravljici?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 je bil po poklicu pes?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 je zajec prosil psa?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 je naredil zajec?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Kakšen je bil zajec?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 je naredil pes?</a:t>
            </a:r>
          </a:p>
          <a:p>
            <a:endParaRPr lang="sl-SI" dirty="0"/>
          </a:p>
        </p:txBody>
      </p:sp>
      <p:pic>
        <p:nvPicPr>
          <p:cNvPr id="12" name="Označba mesta vsebine 11">
            <a:extLst>
              <a:ext uri="{FF2B5EF4-FFF2-40B4-BE49-F238E27FC236}">
                <a16:creationId xmlns:a16="http://schemas.microsoft.com/office/drawing/2014/main" id="{1A98D8C0-7A25-46A7-A43C-E0EE96A943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3615" t="4860" r="32994" b="8261"/>
          <a:stretch/>
        </p:blipFill>
        <p:spPr>
          <a:xfrm>
            <a:off x="2282025" y="366865"/>
            <a:ext cx="3745062" cy="5481048"/>
          </a:xfr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533844" cy="1200416"/>
          </a:xfrm>
        </p:spPr>
        <p:txBody>
          <a:bodyPr rtlCol="0"/>
          <a:lstStyle/>
          <a:p>
            <a:pPr rtl="0"/>
            <a:r>
              <a:rPr lang="sl-SI" dirty="0"/>
              <a:t>CVETKO GOLAR:</a:t>
            </a:r>
            <a:br>
              <a:rPr lang="sl-SI" dirty="0"/>
            </a:br>
            <a:r>
              <a:rPr lang="sl-SI" dirty="0"/>
              <a:t>Zajec in pes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B678E343-4CE0-48A6-A543-6ED927AF6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142" t="3430" r="32292" b="7488"/>
          <a:stretch/>
        </p:blipFill>
        <p:spPr>
          <a:xfrm>
            <a:off x="2266122" y="1635343"/>
            <a:ext cx="3029447" cy="4391746"/>
          </a:xfr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57E5906-A82F-49EE-AA10-3E5A27891928}"/>
              </a:ext>
            </a:extLst>
          </p:cNvPr>
          <p:cNvSpPr txBox="1"/>
          <p:nvPr/>
        </p:nvSpPr>
        <p:spPr>
          <a:xfrm>
            <a:off x="6178163" y="1913499"/>
            <a:ext cx="4428877" cy="326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PREBERI PESEM NA STRANI 59 V BERILU.</a:t>
            </a:r>
          </a:p>
          <a:p>
            <a:endParaRPr lang="sl-SI" b="1" dirty="0"/>
          </a:p>
          <a:p>
            <a:endParaRPr lang="sl-SI" dirty="0"/>
          </a:p>
          <a:p>
            <a:endParaRPr lang="sl-SI" dirty="0"/>
          </a:p>
          <a:p>
            <a:pPr marL="180340"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Kateri osebi nastopata v pesmi?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Kakšen je bil zajec?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Kakšen je bil pes?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 se je v pesmi dogajalo?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91556" y="789745"/>
            <a:ext cx="3438678" cy="754628"/>
          </a:xfrm>
        </p:spPr>
        <p:txBody>
          <a:bodyPr rtlCol="0">
            <a:noAutofit/>
          </a:bodyPr>
          <a:lstStyle/>
          <a:p>
            <a:pPr rtl="0"/>
            <a:r>
              <a:rPr lang="sl-SI" sz="2800" dirty="0"/>
              <a:t>PRIMERJAVA PRAVLJICE IN PESMI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F62A075-773A-43FA-9770-FDA4E24B4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657" y="1656027"/>
            <a:ext cx="6400801" cy="914400"/>
          </a:xfrm>
        </p:spPr>
        <p:txBody>
          <a:bodyPr>
            <a:normAutofit fontScale="25000" lnSpcReduction="20000"/>
          </a:bodyPr>
          <a:lstStyle/>
          <a:p>
            <a:pPr marL="18034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sl-SI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je naslov pravljice? Kdo jo je napisal?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sl-SI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je naslov pesmi? Kdo jo je napisal?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sl-SI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Kakšna je razlika med pravljico in pesmijo?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sl-SI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 ste opazili, ko ste poslušali/brali besedili?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sl-SI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 vse je enako v obeh besedilih?</a:t>
            </a:r>
          </a:p>
          <a:p>
            <a:pPr marL="180340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sl-SI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Povejte, kdo je bolj natančen pri pripovedovanju o tem, kaj se je zgodilo, pesnik ali ta, ki pravljico pripoveduje.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theme/theme1.xml><?xml version="1.0" encoding="utf-8"?>
<a:theme xmlns:a="http://schemas.openxmlformats.org/drawingml/2006/main" name="Otroci, ki se igrajo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4_TF03461883" id="{6B830917-A5E0-4A5A-A96A-91E85BA7B64B}" vid="{A5567F6B-EA14-4C0A-B1A6-C777298492DD}"/>
    </a:ext>
  </a:extLst>
</a:theme>
</file>

<file path=ppt/theme/theme2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Načrt predstavitve za izobraževanje z motivom otrok med igro (risba, širokozaslonsko)</Template>
  <TotalTime>13</TotalTime>
  <Words>218</Words>
  <Application>Microsoft Office PowerPoint</Application>
  <PresentationFormat>Širokozaslonsko</PresentationFormat>
  <Paragraphs>39</Paragraphs>
  <Slides>5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Calibri</vt:lpstr>
      <vt:lpstr>Euphemia</vt:lpstr>
      <vt:lpstr>Wingdings</vt:lpstr>
      <vt:lpstr>Otroci, ki se igrajo 16 x 9</vt:lpstr>
      <vt:lpstr>SLOVENSKA LJUDSKA PRAVLJICA:  ZAKAJ TEČE PES ZA ZAJCEM</vt:lpstr>
      <vt:lpstr>UGANKE: </vt:lpstr>
      <vt:lpstr>PowerPointova predstavitev</vt:lpstr>
      <vt:lpstr>CVETKO GOLAR: Zajec in pes</vt:lpstr>
      <vt:lpstr>PRIMERJAVA PRAVLJICE IN PESMI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SLOVENSKA LJUDSKA PRAVILJICA:  ZAKAJ TEČE PES ZA ZAJCEM</dc:title>
  <dc:creator>bla blabla</dc:creator>
  <cp:lastModifiedBy>bla blabla</cp:lastModifiedBy>
  <cp:revision>2</cp:revision>
  <dcterms:created xsi:type="dcterms:W3CDTF">2022-02-13T17:14:12Z</dcterms:created>
  <dcterms:modified xsi:type="dcterms:W3CDTF">2022-02-13T17:35:09Z</dcterms:modified>
</cp:coreProperties>
</file>