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120" d="100"/>
          <a:sy n="120" d="100"/>
        </p:scale>
        <p:origin x="120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1382BA-3478-4E11-AFA8-80DF792BBBAD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D084D-093B-4A37-B9E8-6781D3D7513B}" type="datetime1">
              <a:rPr lang="sl-SI" smtClean="0"/>
              <a:t>17. 02. 2022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8" name="Označba mesta za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66899-3608-4132-808B-DB7A34504FBC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9" name="Označba mesta za nogo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Označba mesta za številko diapozitiv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7ACB56-D55B-44A6-8119-C71FD0F0B2B5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značba mesta za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21209E-2FBC-43E7-ACB1-E6788BFC7598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12" name="Označba mesta za nogo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Označba mesta za številko diapozitiva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8" name="Označba mesta za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93B910-5D51-4DC5-A653-C537723235AB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9" name="Označba mesta za nogo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Označba mesta za številko diapoz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za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CA8CFF-9536-49E3-8D9F-0C6471681025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9" name="Označba mesta za nogo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Označba mesta za številko diapozitiva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A888A3-8F43-4E10-B59F-EAC131E4BE69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A526EC-F48B-4A67-8F13-527D16F92F9B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38F2D-BD22-456E-BF22-D3621ED6AF83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2104FD-6B5F-4C3A-B998-1327F3F011E3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657D168E-4744-44D3-83C3-A98378336228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10" name="Označba mesta za nogo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Označba mesta za številko diapoz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ABE2F-D1D7-48DA-A535-943A7936C9E8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921CB77-F47D-4B08-8449-A33EC44F53B8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ravoko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o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o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porabnik\Downloads\20220216_155008.m4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ot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sl" dirty="0"/>
              <a:t>ŠTEVILA DO 100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lika 5" descr="Bližnji posnetek logotipa&#10;&#10;Opis je samodejno ustvarjen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5" name="Podnaslov 4">
            <a:extLst>
              <a:ext uri="{FF2B5EF4-FFF2-40B4-BE49-F238E27FC236}">
                <a16:creationId xmlns:a16="http://schemas.microsoft.com/office/drawing/2014/main" id="{1281AA66-C53C-4178-882B-49DA5DEBC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15CCE-6273-451A-A1FC-631D6E60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PONOVIMO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8DC971-36B5-4B49-8BC5-309A5870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152"/>
            <a:ext cx="11029615" cy="3634486"/>
          </a:xfrm>
        </p:spPr>
        <p:txBody>
          <a:bodyPr/>
          <a:lstStyle/>
          <a:p>
            <a:r>
              <a:rPr lang="sl-SI" dirty="0"/>
              <a:t>V ZVEZEK ZA MATEMATIKO NAPIŠI NASLOV </a:t>
            </a:r>
            <a:r>
              <a:rPr lang="sl-SI" dirty="0">
                <a:solidFill>
                  <a:srgbClr val="FF0000"/>
                </a:solidFill>
              </a:rPr>
              <a:t>VAJA</a:t>
            </a:r>
            <a:r>
              <a:rPr lang="sl-SI" dirty="0"/>
              <a:t>.</a:t>
            </a:r>
          </a:p>
          <a:p>
            <a:r>
              <a:rPr lang="sl-SI" dirty="0"/>
              <a:t>POVEJ KATERO ŠTEVILO JE GRAFIČNO PRIKAZANO? ZAPIŠI GA V TABELO.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92562D-42D7-4D03-A0FB-A85538A3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93B910-5D51-4DC5-A653-C537723235AB}" type="datetime1">
              <a:rPr lang="sl-SI" smtClean="0"/>
              <a:t>17. 02. 2022</a:t>
            </a:fld>
            <a:endParaRPr lang="en-US" dirty="0"/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7617EF38-178A-4EE4-BDBF-10425750F74A}"/>
              </a:ext>
            </a:extLst>
          </p:cNvPr>
          <p:cNvCxnSpPr/>
          <p:nvPr/>
        </p:nvCxnSpPr>
        <p:spPr>
          <a:xfrm>
            <a:off x="1282852" y="4032405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4E75B117-8A05-4996-BEC5-3C3B5C9B57B5}"/>
              </a:ext>
            </a:extLst>
          </p:cNvPr>
          <p:cNvCxnSpPr/>
          <p:nvPr/>
        </p:nvCxnSpPr>
        <p:spPr>
          <a:xfrm>
            <a:off x="1497537" y="4023591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4B5FBD89-F8A8-47D6-9392-A46C033C09A1}"/>
              </a:ext>
            </a:extLst>
          </p:cNvPr>
          <p:cNvCxnSpPr/>
          <p:nvPr/>
        </p:nvCxnSpPr>
        <p:spPr>
          <a:xfrm>
            <a:off x="1712222" y="4023590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BEC67EBB-421E-4B96-B8D2-4AB570EC38A1}"/>
              </a:ext>
            </a:extLst>
          </p:cNvPr>
          <p:cNvCxnSpPr/>
          <p:nvPr/>
        </p:nvCxnSpPr>
        <p:spPr>
          <a:xfrm>
            <a:off x="1926907" y="4032405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Diagram poteka: Povezovalnik 13">
            <a:extLst>
              <a:ext uri="{FF2B5EF4-FFF2-40B4-BE49-F238E27FC236}">
                <a16:creationId xmlns:a16="http://schemas.microsoft.com/office/drawing/2014/main" id="{0963A18C-898E-4ACE-ACBB-7AE8A7AA96C1}"/>
              </a:ext>
            </a:extLst>
          </p:cNvPr>
          <p:cNvSpPr/>
          <p:nvPr/>
        </p:nvSpPr>
        <p:spPr>
          <a:xfrm>
            <a:off x="2731964" y="4706356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iagram poteka: Povezovalnik 13">
            <a:extLst>
              <a:ext uri="{FF2B5EF4-FFF2-40B4-BE49-F238E27FC236}">
                <a16:creationId xmlns:a16="http://schemas.microsoft.com/office/drawing/2014/main" id="{41E50335-DD77-41EE-BBD8-29B8E3DCDA27}"/>
              </a:ext>
            </a:extLst>
          </p:cNvPr>
          <p:cNvSpPr/>
          <p:nvPr/>
        </p:nvSpPr>
        <p:spPr>
          <a:xfrm>
            <a:off x="3075393" y="4699295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iagram poteka: Povezovalnik 13">
            <a:extLst>
              <a:ext uri="{FF2B5EF4-FFF2-40B4-BE49-F238E27FC236}">
                <a16:creationId xmlns:a16="http://schemas.microsoft.com/office/drawing/2014/main" id="{F237C617-C90F-4F8C-BDC2-20A87C9FA8DF}"/>
              </a:ext>
            </a:extLst>
          </p:cNvPr>
          <p:cNvSpPr/>
          <p:nvPr/>
        </p:nvSpPr>
        <p:spPr>
          <a:xfrm>
            <a:off x="2389476" y="4725295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7A6F3C93-8BA0-46F3-B9F6-390093837CE7}"/>
              </a:ext>
            </a:extLst>
          </p:cNvPr>
          <p:cNvCxnSpPr/>
          <p:nvPr/>
        </p:nvCxnSpPr>
        <p:spPr>
          <a:xfrm>
            <a:off x="4999394" y="3832736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81334D4B-1B07-424B-900E-DD055F548355}"/>
              </a:ext>
            </a:extLst>
          </p:cNvPr>
          <p:cNvCxnSpPr/>
          <p:nvPr/>
        </p:nvCxnSpPr>
        <p:spPr>
          <a:xfrm>
            <a:off x="4236458" y="4401616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avokotnik 14">
            <a:extLst>
              <a:ext uri="{FF2B5EF4-FFF2-40B4-BE49-F238E27FC236}">
                <a16:creationId xmlns:a16="http://schemas.microsoft.com/office/drawing/2014/main" id="{3800A2D5-2F83-4AFB-BDFF-0BD320B3C242}"/>
              </a:ext>
            </a:extLst>
          </p:cNvPr>
          <p:cNvSpPr/>
          <p:nvPr/>
        </p:nvSpPr>
        <p:spPr>
          <a:xfrm>
            <a:off x="4269680" y="37418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3BF024AB-90DB-448D-B339-7009CF3ED723}"/>
              </a:ext>
            </a:extLst>
          </p:cNvPr>
          <p:cNvSpPr/>
          <p:nvPr/>
        </p:nvSpPr>
        <p:spPr>
          <a:xfrm>
            <a:off x="5081832" y="374189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B432742B-F2FA-4CC8-B147-ABEC7937514F}"/>
              </a:ext>
            </a:extLst>
          </p:cNvPr>
          <p:cNvCxnSpPr/>
          <p:nvPr/>
        </p:nvCxnSpPr>
        <p:spPr>
          <a:xfrm>
            <a:off x="7072911" y="3913704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6B9F768D-E50D-4A37-976F-17100B3D8626}"/>
              </a:ext>
            </a:extLst>
          </p:cNvPr>
          <p:cNvCxnSpPr/>
          <p:nvPr/>
        </p:nvCxnSpPr>
        <p:spPr>
          <a:xfrm>
            <a:off x="7237327" y="3931533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FBF1A64B-4FD0-4DAD-94B6-48E4E42EFC41}"/>
              </a:ext>
            </a:extLst>
          </p:cNvPr>
          <p:cNvCxnSpPr/>
          <p:nvPr/>
        </p:nvCxnSpPr>
        <p:spPr>
          <a:xfrm>
            <a:off x="7403420" y="3913703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1F7372E8-B700-49F4-9998-C33576A28B8C}"/>
              </a:ext>
            </a:extLst>
          </p:cNvPr>
          <p:cNvCxnSpPr/>
          <p:nvPr/>
        </p:nvCxnSpPr>
        <p:spPr>
          <a:xfrm>
            <a:off x="7597693" y="3931532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6FC45343-4B23-4B05-83CE-BE6D32DC024C}"/>
              </a:ext>
            </a:extLst>
          </p:cNvPr>
          <p:cNvCxnSpPr/>
          <p:nvPr/>
        </p:nvCxnSpPr>
        <p:spPr>
          <a:xfrm>
            <a:off x="7791966" y="3930716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7546F3D2-6498-4C3E-B4F5-06D83A5AAB87}"/>
              </a:ext>
            </a:extLst>
          </p:cNvPr>
          <p:cNvCxnSpPr/>
          <p:nvPr/>
        </p:nvCxnSpPr>
        <p:spPr>
          <a:xfrm>
            <a:off x="7963396" y="3906644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Diagram poteka: Povezovalnik 13">
            <a:extLst>
              <a:ext uri="{FF2B5EF4-FFF2-40B4-BE49-F238E27FC236}">
                <a16:creationId xmlns:a16="http://schemas.microsoft.com/office/drawing/2014/main" id="{8496ED51-C750-4F90-8CAC-07016B222B82}"/>
              </a:ext>
            </a:extLst>
          </p:cNvPr>
          <p:cNvSpPr/>
          <p:nvPr/>
        </p:nvSpPr>
        <p:spPr>
          <a:xfrm>
            <a:off x="8261534" y="4615702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Diagram poteka: Povezovalnik 13">
            <a:extLst>
              <a:ext uri="{FF2B5EF4-FFF2-40B4-BE49-F238E27FC236}">
                <a16:creationId xmlns:a16="http://schemas.microsoft.com/office/drawing/2014/main" id="{DC4612C8-09EC-4A48-8FDB-199DE9263B33}"/>
              </a:ext>
            </a:extLst>
          </p:cNvPr>
          <p:cNvSpPr/>
          <p:nvPr/>
        </p:nvSpPr>
        <p:spPr>
          <a:xfrm>
            <a:off x="8597854" y="4615702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Diagram poteka: Povezovalnik 13">
            <a:extLst>
              <a:ext uri="{FF2B5EF4-FFF2-40B4-BE49-F238E27FC236}">
                <a16:creationId xmlns:a16="http://schemas.microsoft.com/office/drawing/2014/main" id="{A1D0492B-1FEE-4DA9-AE58-0AAE9C3E43F3}"/>
              </a:ext>
            </a:extLst>
          </p:cNvPr>
          <p:cNvSpPr/>
          <p:nvPr/>
        </p:nvSpPr>
        <p:spPr>
          <a:xfrm>
            <a:off x="8269669" y="4294290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Diagram poteka: Povezovalnik 13">
            <a:extLst>
              <a:ext uri="{FF2B5EF4-FFF2-40B4-BE49-F238E27FC236}">
                <a16:creationId xmlns:a16="http://schemas.microsoft.com/office/drawing/2014/main" id="{B5C9EB5E-6EB2-44F0-AE7B-C4DBCAF6869B}"/>
              </a:ext>
            </a:extLst>
          </p:cNvPr>
          <p:cNvSpPr/>
          <p:nvPr/>
        </p:nvSpPr>
        <p:spPr>
          <a:xfrm>
            <a:off x="8628953" y="4299450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Diagram poteka: Povezovalnik 13">
            <a:extLst>
              <a:ext uri="{FF2B5EF4-FFF2-40B4-BE49-F238E27FC236}">
                <a16:creationId xmlns:a16="http://schemas.microsoft.com/office/drawing/2014/main" id="{2F75E460-4E87-4388-9009-0B53C6D475EB}"/>
              </a:ext>
            </a:extLst>
          </p:cNvPr>
          <p:cNvSpPr/>
          <p:nvPr/>
        </p:nvSpPr>
        <p:spPr>
          <a:xfrm>
            <a:off x="8280953" y="3990645"/>
            <a:ext cx="255605" cy="200395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4AEE41DC-6A55-4E57-A2FB-8C0F849C537A}"/>
              </a:ext>
            </a:extLst>
          </p:cNvPr>
          <p:cNvSpPr txBox="1"/>
          <p:nvPr/>
        </p:nvSpPr>
        <p:spPr>
          <a:xfrm>
            <a:off x="1598212" y="5486400"/>
            <a:ext cx="237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  <a:r>
              <a:rPr lang="sl-SI" dirty="0"/>
              <a:t>IN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ŠTIRIDESET</a:t>
            </a:r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B0807000-8093-4F8E-816C-F350AD78B2A2}"/>
              </a:ext>
            </a:extLst>
          </p:cNvPr>
          <p:cNvSpPr/>
          <p:nvPr/>
        </p:nvSpPr>
        <p:spPr>
          <a:xfrm>
            <a:off x="4134824" y="4474858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02856F44-7A83-4B9B-991C-EC5C4E4E585E}"/>
              </a:ext>
            </a:extLst>
          </p:cNvPr>
          <p:cNvSpPr/>
          <p:nvPr/>
        </p:nvSpPr>
        <p:spPr>
          <a:xfrm>
            <a:off x="4887632" y="4394324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4EBC8D17-9E3D-46DB-9605-84D2CC7C5A51}"/>
              </a:ext>
            </a:extLst>
          </p:cNvPr>
          <p:cNvSpPr txBox="1"/>
          <p:nvPr/>
        </p:nvSpPr>
        <p:spPr>
          <a:xfrm>
            <a:off x="7116383" y="5265516"/>
            <a:ext cx="237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r>
              <a:rPr lang="sl-SI" dirty="0"/>
              <a:t>IN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ŠESTDESET</a:t>
            </a:r>
          </a:p>
        </p:txBody>
      </p:sp>
    </p:spTree>
    <p:extLst>
      <p:ext uri="{BB962C8B-B14F-4D97-AF65-F5344CB8AC3E}">
        <p14:creationId xmlns:p14="http://schemas.microsoft.com/office/powerpoint/2010/main" val="12445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9CA243-6DD2-4B49-8D9F-F0865857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D30DEE-0BDF-4406-A789-C896D3A8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93B910-5D51-4DC5-A653-C537723235AB}" type="datetime1">
              <a:rPr lang="sl-SI" smtClean="0"/>
              <a:t>17. 02. 2022</a:t>
            </a:fld>
            <a:endParaRPr lang="en-US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2DF91DB-8072-42D8-AB53-F2D0E1466478}"/>
              </a:ext>
            </a:extLst>
          </p:cNvPr>
          <p:cNvGrpSpPr/>
          <p:nvPr/>
        </p:nvGrpSpPr>
        <p:grpSpPr>
          <a:xfrm>
            <a:off x="942064" y="2592788"/>
            <a:ext cx="480060" cy="1402080"/>
            <a:chOff x="0" y="0"/>
            <a:chExt cx="480060" cy="1402080"/>
          </a:xfrm>
        </p:grpSpPr>
        <p:cxnSp>
          <p:nvCxnSpPr>
            <p:cNvPr id="6" name="Raven povezovalnik 5">
              <a:extLst>
                <a:ext uri="{FF2B5EF4-FFF2-40B4-BE49-F238E27FC236}">
                  <a16:creationId xmlns:a16="http://schemas.microsoft.com/office/drawing/2014/main" id="{639D1825-5BBC-4C30-A6CD-8F03F2C7900F}"/>
                </a:ext>
              </a:extLst>
            </p:cNvPr>
            <p:cNvCxnSpPr/>
            <p:nvPr/>
          </p:nvCxnSpPr>
          <p:spPr>
            <a:xfrm>
              <a:off x="0" y="0"/>
              <a:ext cx="7620" cy="14020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Raven povezovalnik 6">
              <a:extLst>
                <a:ext uri="{FF2B5EF4-FFF2-40B4-BE49-F238E27FC236}">
                  <a16:creationId xmlns:a16="http://schemas.microsoft.com/office/drawing/2014/main" id="{271277B4-D2A1-49AB-BF7D-CCC92C5B2580}"/>
                </a:ext>
              </a:extLst>
            </p:cNvPr>
            <p:cNvCxnSpPr/>
            <p:nvPr/>
          </p:nvCxnSpPr>
          <p:spPr>
            <a:xfrm flipH="1">
              <a:off x="243840" y="0"/>
              <a:ext cx="7620" cy="1371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Raven povezovalnik 7">
              <a:extLst>
                <a:ext uri="{FF2B5EF4-FFF2-40B4-BE49-F238E27FC236}">
                  <a16:creationId xmlns:a16="http://schemas.microsoft.com/office/drawing/2014/main" id="{AE171139-83EE-4A73-A54C-D578C9617C26}"/>
                </a:ext>
              </a:extLst>
            </p:cNvPr>
            <p:cNvCxnSpPr/>
            <p:nvPr/>
          </p:nvCxnSpPr>
          <p:spPr>
            <a:xfrm flipH="1">
              <a:off x="480060" y="0"/>
              <a:ext cx="0" cy="1379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72B8C8C-2E19-410F-A8F3-59FE34237DA7}"/>
              </a:ext>
            </a:extLst>
          </p:cNvPr>
          <p:cNvGrpSpPr/>
          <p:nvPr/>
        </p:nvGrpSpPr>
        <p:grpSpPr>
          <a:xfrm>
            <a:off x="1650725" y="3697688"/>
            <a:ext cx="114300" cy="297180"/>
            <a:chOff x="0" y="0"/>
            <a:chExt cx="114300" cy="297180"/>
          </a:xfrm>
        </p:grpSpPr>
        <p:sp>
          <p:nvSpPr>
            <p:cNvPr id="10" name="Elipsa 9">
              <a:extLst>
                <a:ext uri="{FF2B5EF4-FFF2-40B4-BE49-F238E27FC236}">
                  <a16:creationId xmlns:a16="http://schemas.microsoft.com/office/drawing/2014/main" id="{256C40B2-F8BE-4C50-BE91-C1E6946F4507}"/>
                </a:ext>
              </a:extLst>
            </p:cNvPr>
            <p:cNvSpPr/>
            <p:nvPr/>
          </p:nvSpPr>
          <p:spPr>
            <a:xfrm>
              <a:off x="0" y="18288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C3EA5F4C-3115-4807-8413-AFE6E8BECABF}"/>
                </a:ext>
              </a:extLst>
            </p:cNvPr>
            <p:cNvSpPr/>
            <p:nvPr/>
          </p:nvSpPr>
          <p:spPr>
            <a:xfrm>
              <a:off x="0" y="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EEF7B25-973F-4BF0-A75D-6FB891CF29D6}"/>
              </a:ext>
            </a:extLst>
          </p:cNvPr>
          <p:cNvGrpSpPr/>
          <p:nvPr/>
        </p:nvGrpSpPr>
        <p:grpSpPr>
          <a:xfrm>
            <a:off x="6140144" y="2535638"/>
            <a:ext cx="480060" cy="1402080"/>
            <a:chOff x="0" y="0"/>
            <a:chExt cx="480060" cy="1402080"/>
          </a:xfrm>
        </p:grpSpPr>
        <p:cxnSp>
          <p:nvCxnSpPr>
            <p:cNvPr id="13" name="Raven povezovalnik 12">
              <a:extLst>
                <a:ext uri="{FF2B5EF4-FFF2-40B4-BE49-F238E27FC236}">
                  <a16:creationId xmlns:a16="http://schemas.microsoft.com/office/drawing/2014/main" id="{16F994FB-55C8-4A7D-92D7-4F4E97990191}"/>
                </a:ext>
              </a:extLst>
            </p:cNvPr>
            <p:cNvCxnSpPr/>
            <p:nvPr/>
          </p:nvCxnSpPr>
          <p:spPr>
            <a:xfrm>
              <a:off x="0" y="0"/>
              <a:ext cx="7620" cy="14020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Raven povezovalnik 13">
              <a:extLst>
                <a:ext uri="{FF2B5EF4-FFF2-40B4-BE49-F238E27FC236}">
                  <a16:creationId xmlns:a16="http://schemas.microsoft.com/office/drawing/2014/main" id="{6B93F96D-1F63-40CE-A6E3-254BAABFF41E}"/>
                </a:ext>
              </a:extLst>
            </p:cNvPr>
            <p:cNvCxnSpPr/>
            <p:nvPr/>
          </p:nvCxnSpPr>
          <p:spPr>
            <a:xfrm flipH="1">
              <a:off x="243840" y="0"/>
              <a:ext cx="7620" cy="1371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Raven povezovalnik 14">
              <a:extLst>
                <a:ext uri="{FF2B5EF4-FFF2-40B4-BE49-F238E27FC236}">
                  <a16:creationId xmlns:a16="http://schemas.microsoft.com/office/drawing/2014/main" id="{9D55E0D2-AA92-4407-B1C9-8D6B0DDF8B23}"/>
                </a:ext>
              </a:extLst>
            </p:cNvPr>
            <p:cNvCxnSpPr/>
            <p:nvPr/>
          </p:nvCxnSpPr>
          <p:spPr>
            <a:xfrm flipH="1">
              <a:off x="480060" y="0"/>
              <a:ext cx="0" cy="1379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DE5736D-DEE9-4170-9817-6D2D952E50A0}"/>
              </a:ext>
            </a:extLst>
          </p:cNvPr>
          <p:cNvGrpSpPr/>
          <p:nvPr/>
        </p:nvGrpSpPr>
        <p:grpSpPr>
          <a:xfrm>
            <a:off x="6825945" y="2566118"/>
            <a:ext cx="259080" cy="1348740"/>
            <a:chOff x="0" y="0"/>
            <a:chExt cx="259080" cy="1348740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5B81AD9-9F5C-4A6A-AD45-72418F61EC9B}"/>
                </a:ext>
              </a:extLst>
            </p:cNvPr>
            <p:cNvCxnSpPr/>
            <p:nvPr/>
          </p:nvCxnSpPr>
          <p:spPr>
            <a:xfrm flipH="1">
              <a:off x="0" y="0"/>
              <a:ext cx="7620" cy="1348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87463CBD-4F2E-48A9-A4AF-3FE9C9DEA3AD}"/>
                </a:ext>
              </a:extLst>
            </p:cNvPr>
            <p:cNvCxnSpPr/>
            <p:nvPr/>
          </p:nvCxnSpPr>
          <p:spPr>
            <a:xfrm>
              <a:off x="251460" y="0"/>
              <a:ext cx="7620" cy="1348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E298F92-9CC6-4A4B-A2B9-08EDA0322483}"/>
              </a:ext>
            </a:extLst>
          </p:cNvPr>
          <p:cNvGrpSpPr/>
          <p:nvPr/>
        </p:nvGrpSpPr>
        <p:grpSpPr>
          <a:xfrm>
            <a:off x="7263017" y="3008078"/>
            <a:ext cx="121920" cy="899160"/>
            <a:chOff x="0" y="0"/>
            <a:chExt cx="121920" cy="899160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C759D4AB-243D-4AFB-8ED3-E5F6634D4388}"/>
                </a:ext>
              </a:extLst>
            </p:cNvPr>
            <p:cNvGrpSpPr/>
            <p:nvPr/>
          </p:nvGrpSpPr>
          <p:grpSpPr>
            <a:xfrm>
              <a:off x="0" y="601980"/>
              <a:ext cx="114300" cy="297180"/>
              <a:chOff x="0" y="0"/>
              <a:chExt cx="114300" cy="297180"/>
            </a:xfrm>
          </p:grpSpPr>
          <p:sp>
            <p:nvSpPr>
              <p:cNvPr id="25" name="Elipsa 24">
                <a:extLst>
                  <a:ext uri="{FF2B5EF4-FFF2-40B4-BE49-F238E27FC236}">
                    <a16:creationId xmlns:a16="http://schemas.microsoft.com/office/drawing/2014/main" id="{F4E0DAC1-DEAF-4457-9F1B-2302BFE232C5}"/>
                  </a:ext>
                </a:extLst>
              </p:cNvPr>
              <p:cNvSpPr/>
              <p:nvPr/>
            </p:nvSpPr>
            <p:spPr>
              <a:xfrm>
                <a:off x="0" y="18288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l-SI"/>
              </a:p>
            </p:txBody>
          </p:sp>
          <p:sp>
            <p:nvSpPr>
              <p:cNvPr id="26" name="Elipsa 25">
                <a:extLst>
                  <a:ext uri="{FF2B5EF4-FFF2-40B4-BE49-F238E27FC236}">
                    <a16:creationId xmlns:a16="http://schemas.microsoft.com/office/drawing/2014/main" id="{ED18AAD1-54DF-403F-8523-2A282B26C3AA}"/>
                  </a:ext>
                </a:extLst>
              </p:cNvPr>
              <p:cNvSpPr/>
              <p:nvPr/>
            </p:nvSpPr>
            <p:spPr>
              <a:xfrm>
                <a:off x="0" y="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l-SI"/>
              </a:p>
            </p:txBody>
          </p: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24B694B6-E6AD-44CE-93F4-F3F0A9EA73FE}"/>
                </a:ext>
              </a:extLst>
            </p:cNvPr>
            <p:cNvGrpSpPr/>
            <p:nvPr/>
          </p:nvGrpSpPr>
          <p:grpSpPr>
            <a:xfrm>
              <a:off x="7620" y="213360"/>
              <a:ext cx="114300" cy="297180"/>
              <a:chOff x="0" y="0"/>
              <a:chExt cx="114300" cy="297180"/>
            </a:xfrm>
          </p:grpSpPr>
          <p:sp>
            <p:nvSpPr>
              <p:cNvPr id="23" name="Elipsa 22">
                <a:extLst>
                  <a:ext uri="{FF2B5EF4-FFF2-40B4-BE49-F238E27FC236}">
                    <a16:creationId xmlns:a16="http://schemas.microsoft.com/office/drawing/2014/main" id="{07111BD8-72AC-4D1A-B0D1-2718D730B290}"/>
                  </a:ext>
                </a:extLst>
              </p:cNvPr>
              <p:cNvSpPr/>
              <p:nvPr/>
            </p:nvSpPr>
            <p:spPr>
              <a:xfrm>
                <a:off x="0" y="18288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l-SI"/>
              </a:p>
            </p:txBody>
          </p:sp>
          <p:sp>
            <p:nvSpPr>
              <p:cNvPr id="24" name="Elipsa 23">
                <a:extLst>
                  <a:ext uri="{FF2B5EF4-FFF2-40B4-BE49-F238E27FC236}">
                    <a16:creationId xmlns:a16="http://schemas.microsoft.com/office/drawing/2014/main" id="{D81B805C-37D7-488C-B03F-728E02363DB6}"/>
                  </a:ext>
                </a:extLst>
              </p:cNvPr>
              <p:cNvSpPr/>
              <p:nvPr/>
            </p:nvSpPr>
            <p:spPr>
              <a:xfrm>
                <a:off x="0" y="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l-SI"/>
              </a:p>
            </p:txBody>
          </p:sp>
        </p:grpSp>
        <p:sp>
          <p:nvSpPr>
            <p:cNvPr id="22" name="Elipsa 21">
              <a:extLst>
                <a:ext uri="{FF2B5EF4-FFF2-40B4-BE49-F238E27FC236}">
                  <a16:creationId xmlns:a16="http://schemas.microsoft.com/office/drawing/2014/main" id="{33AE9F07-4297-4782-B0E8-91CF8A649A4A}"/>
                </a:ext>
              </a:extLst>
            </p:cNvPr>
            <p:cNvSpPr/>
            <p:nvPr/>
          </p:nvSpPr>
          <p:spPr>
            <a:xfrm>
              <a:off x="7620" y="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F09746DD-76D8-4262-A3C8-1E41A01A44CC}"/>
              </a:ext>
            </a:extLst>
          </p:cNvPr>
          <p:cNvGrpSpPr/>
          <p:nvPr/>
        </p:nvGrpSpPr>
        <p:grpSpPr>
          <a:xfrm>
            <a:off x="7513399" y="3244298"/>
            <a:ext cx="114300" cy="693420"/>
            <a:chOff x="0" y="0"/>
            <a:chExt cx="114300" cy="693420"/>
          </a:xfrm>
        </p:grpSpPr>
        <p:sp>
          <p:nvSpPr>
            <p:cNvPr id="28" name="Elipsa 27">
              <a:extLst>
                <a:ext uri="{FF2B5EF4-FFF2-40B4-BE49-F238E27FC236}">
                  <a16:creationId xmlns:a16="http://schemas.microsoft.com/office/drawing/2014/main" id="{A02B5FA8-A55E-4E51-9084-483CE36D0A95}"/>
                </a:ext>
              </a:extLst>
            </p:cNvPr>
            <p:cNvSpPr/>
            <p:nvPr/>
          </p:nvSpPr>
          <p:spPr>
            <a:xfrm>
              <a:off x="0" y="37338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  <p:sp>
          <p:nvSpPr>
            <p:cNvPr id="29" name="Elipsa 28">
              <a:extLst>
                <a:ext uri="{FF2B5EF4-FFF2-40B4-BE49-F238E27FC236}">
                  <a16:creationId xmlns:a16="http://schemas.microsoft.com/office/drawing/2014/main" id="{BA3033A9-1926-42FA-8FE5-24FE9FD8E5F7}"/>
                </a:ext>
              </a:extLst>
            </p:cNvPr>
            <p:cNvSpPr/>
            <p:nvPr/>
          </p:nvSpPr>
          <p:spPr>
            <a:xfrm>
              <a:off x="0" y="579120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25C3C2F5-94E2-4613-B9D0-89E41006B819}"/>
                </a:ext>
              </a:extLst>
            </p:cNvPr>
            <p:cNvGrpSpPr/>
            <p:nvPr/>
          </p:nvGrpSpPr>
          <p:grpSpPr>
            <a:xfrm>
              <a:off x="0" y="0"/>
              <a:ext cx="114300" cy="297180"/>
              <a:chOff x="0" y="0"/>
              <a:chExt cx="114300" cy="297180"/>
            </a:xfrm>
          </p:grpSpPr>
          <p:sp>
            <p:nvSpPr>
              <p:cNvPr id="31" name="Elipsa 30">
                <a:extLst>
                  <a:ext uri="{FF2B5EF4-FFF2-40B4-BE49-F238E27FC236}">
                    <a16:creationId xmlns:a16="http://schemas.microsoft.com/office/drawing/2014/main" id="{D683DB52-EF56-4BA4-BBFC-4F2FD675487C}"/>
                  </a:ext>
                </a:extLst>
              </p:cNvPr>
              <p:cNvSpPr/>
              <p:nvPr/>
            </p:nvSpPr>
            <p:spPr>
              <a:xfrm>
                <a:off x="0" y="18288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l-SI"/>
              </a:p>
            </p:txBody>
          </p:sp>
          <p:sp>
            <p:nvSpPr>
              <p:cNvPr id="32" name="Elipsa 31">
                <a:extLst>
                  <a:ext uri="{FF2B5EF4-FFF2-40B4-BE49-F238E27FC236}">
                    <a16:creationId xmlns:a16="http://schemas.microsoft.com/office/drawing/2014/main" id="{3E7A3C5C-5657-460F-A02E-7B33482B344D}"/>
                  </a:ext>
                </a:extLst>
              </p:cNvPr>
              <p:cNvSpPr/>
              <p:nvPr/>
            </p:nvSpPr>
            <p:spPr>
              <a:xfrm>
                <a:off x="0" y="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l-SI"/>
              </a:p>
            </p:txBody>
          </p:sp>
        </p:grpSp>
      </p:grpSp>
      <p:sp>
        <p:nvSpPr>
          <p:cNvPr id="36" name="Označba mesta vsebine 35">
            <a:extLst>
              <a:ext uri="{FF2B5EF4-FFF2-40B4-BE49-F238E27FC236}">
                <a16:creationId xmlns:a16="http://schemas.microsoft.com/office/drawing/2014/main" id="{C1E62B14-9A24-4703-A960-4E79C0B9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id="{D6B619F5-DA8B-4DD0-866B-7C001436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t="58251" r="58701" b="22899"/>
          <a:stretch/>
        </p:blipFill>
        <p:spPr>
          <a:xfrm>
            <a:off x="658965" y="4591216"/>
            <a:ext cx="1752344" cy="1292749"/>
          </a:xfrm>
          <a:prstGeom prst="rect">
            <a:avLst/>
          </a:prstGeom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id="{F350F22F-822A-4803-8069-D40E7FAEC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05" t="61925" r="61913" b="19225"/>
          <a:stretch/>
        </p:blipFill>
        <p:spPr>
          <a:xfrm>
            <a:off x="6137827" y="4617522"/>
            <a:ext cx="1375572" cy="1292749"/>
          </a:xfrm>
          <a:prstGeom prst="rect">
            <a:avLst/>
          </a:prstGeom>
        </p:spPr>
      </p:pic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568237C0-356C-402B-8E6F-4703D8292167}"/>
              </a:ext>
            </a:extLst>
          </p:cNvPr>
          <p:cNvSpPr txBox="1"/>
          <p:nvPr/>
        </p:nvSpPr>
        <p:spPr>
          <a:xfrm>
            <a:off x="2094422" y="2335285"/>
            <a:ext cx="237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</a:t>
            </a:r>
            <a:r>
              <a:rPr lang="sl-SI" dirty="0"/>
              <a:t>IN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TRIDESET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1C64CC0B-DD51-4E8E-B684-469C24D0BF15}"/>
              </a:ext>
            </a:extLst>
          </p:cNvPr>
          <p:cNvSpPr txBox="1"/>
          <p:nvPr/>
        </p:nvSpPr>
        <p:spPr>
          <a:xfrm>
            <a:off x="7926788" y="2361955"/>
            <a:ext cx="237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DEVET</a:t>
            </a:r>
            <a:r>
              <a:rPr lang="sl-SI" dirty="0"/>
              <a:t>IN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PETDESET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953B9689-F27E-4B04-A1BE-D3D836273E05}"/>
              </a:ext>
            </a:extLst>
          </p:cNvPr>
          <p:cNvSpPr txBox="1"/>
          <p:nvPr/>
        </p:nvSpPr>
        <p:spPr>
          <a:xfrm>
            <a:off x="2497770" y="4386689"/>
            <a:ext cx="237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  <a:r>
              <a:rPr lang="sl-SI" dirty="0"/>
              <a:t>IN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OSEMDESET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06987B23-568B-4170-89F0-7FAA205A68C9}"/>
              </a:ext>
            </a:extLst>
          </p:cNvPr>
          <p:cNvSpPr txBox="1"/>
          <p:nvPr/>
        </p:nvSpPr>
        <p:spPr>
          <a:xfrm>
            <a:off x="7627698" y="4494868"/>
            <a:ext cx="297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ŠEST</a:t>
            </a:r>
            <a:r>
              <a:rPr lang="sl-SI" dirty="0"/>
              <a:t>IN</a:t>
            </a:r>
            <a:r>
              <a:rPr lang="sl-SI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ŠTIRIDESET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0371A-9019-41BB-A3E6-2E517455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7A0BEE-C660-4181-B2D7-070710AA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u="sng" dirty="0"/>
              <a:t>GRAFIČNO PRIKAŽI NASLEDNJA ŠTEVILA IN JIH PREBERI :</a:t>
            </a:r>
          </a:p>
          <a:p>
            <a:pPr marL="0" indent="0">
              <a:buNone/>
            </a:pPr>
            <a:r>
              <a:rPr lang="sl-SI" dirty="0"/>
              <a:t>- 92</a:t>
            </a:r>
          </a:p>
          <a:p>
            <a:pPr marL="0" indent="0">
              <a:buNone/>
            </a:pPr>
            <a:r>
              <a:rPr lang="sl-SI" dirty="0"/>
              <a:t>- 65</a:t>
            </a:r>
          </a:p>
          <a:p>
            <a:pPr marL="0" indent="0">
              <a:buNone/>
            </a:pPr>
            <a:r>
              <a:rPr lang="sl-SI" dirty="0"/>
              <a:t>- 27</a:t>
            </a:r>
          </a:p>
          <a:p>
            <a:pPr marL="0" indent="0">
              <a:buNone/>
            </a:pPr>
            <a:r>
              <a:rPr lang="sl-SI" dirty="0"/>
              <a:t>- 84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54A51D-1665-4AC0-8283-0DB7466E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93B910-5D51-4DC5-A653-C537723235AB}" type="datetime1">
              <a:rPr lang="sl-SI" smtClean="0"/>
              <a:t>17. 02. 2022</a:t>
            </a:fld>
            <a:endParaRPr lang="en-US" dirty="0"/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AAE91AB1-250C-4E8F-9DE7-722E721B53B3}"/>
              </a:ext>
            </a:extLst>
          </p:cNvPr>
          <p:cNvSpPr/>
          <p:nvPr/>
        </p:nvSpPr>
        <p:spPr>
          <a:xfrm>
            <a:off x="6710901" y="1645920"/>
            <a:ext cx="3617843" cy="2568271"/>
          </a:xfrm>
          <a:prstGeom prst="wedgeEllipseCallout">
            <a:avLst>
              <a:gd name="adj1" fmla="val 99607"/>
              <a:gd name="adj2" fmla="val 151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BCA73EB-792D-4C4C-AF73-9E1EEA015577}"/>
              </a:ext>
            </a:extLst>
          </p:cNvPr>
          <p:cNvSpPr txBox="1"/>
          <p:nvPr/>
        </p:nvSpPr>
        <p:spPr>
          <a:xfrm>
            <a:off x="7458323" y="1995777"/>
            <a:ext cx="198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PIŠI ŠTEVILA PO NAREKU, ČE ZMOREŠ</a:t>
            </a:r>
            <a:r>
              <a:rPr lang="sl-SI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" name="Interaktivni gumb: Zvok 6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8DE091A3-E927-40D0-A834-D8AC1AB1EE3B}"/>
              </a:ext>
            </a:extLst>
          </p:cNvPr>
          <p:cNvSpPr/>
          <p:nvPr/>
        </p:nvSpPr>
        <p:spPr>
          <a:xfrm>
            <a:off x="8563198" y="3092020"/>
            <a:ext cx="930303" cy="70766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32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9F523-6CE9-4D1C-A5A6-FF788803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STOTIČNI KVADRAT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366FD2-9077-4ABB-B130-BADDA647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POGLEJ STOTIČNI KVADRAT. ŠTEVILA,</a:t>
            </a:r>
          </a:p>
          <a:p>
            <a:pPr marL="0" indent="0">
              <a:buNone/>
            </a:pPr>
            <a:r>
              <a:rPr lang="sl-SI" dirty="0"/>
              <a:t>KI SI JIH PREJ GRAFIČNO PRIKAZAL/A SEDAJ</a:t>
            </a:r>
          </a:p>
          <a:p>
            <a:pPr marL="0" indent="0">
              <a:buNone/>
            </a:pPr>
            <a:r>
              <a:rPr lang="sl-SI" dirty="0"/>
              <a:t>POIŠČI ŠE V STOTIČNEM KVADRATU.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72DF67-A234-403B-BAA7-37F50F0A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93B910-5D51-4DC5-A653-C537723235AB}" type="datetime1">
              <a:rPr lang="sl-SI" smtClean="0"/>
              <a:t>17. 02. 2022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6AEE5F9-CEFE-4A28-8914-6D6B5D857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3" t="22137" r="20777" b="6329"/>
          <a:stretch/>
        </p:blipFill>
        <p:spPr>
          <a:xfrm>
            <a:off x="6159482" y="1229316"/>
            <a:ext cx="4697908" cy="4746034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C469E871-0F25-4AEA-83DE-2E568E7131F2}"/>
              </a:ext>
            </a:extLst>
          </p:cNvPr>
          <p:cNvSpPr/>
          <p:nvPr/>
        </p:nvSpPr>
        <p:spPr>
          <a:xfrm>
            <a:off x="6649375" y="5575177"/>
            <a:ext cx="497149" cy="479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83EE30C6-705C-4DFC-8F8A-64BBEF8710E8}"/>
              </a:ext>
            </a:extLst>
          </p:cNvPr>
          <p:cNvSpPr/>
          <p:nvPr/>
        </p:nvSpPr>
        <p:spPr>
          <a:xfrm>
            <a:off x="8097914" y="4085208"/>
            <a:ext cx="497149" cy="479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9EA6FB5D-7D5F-4EE8-8F85-C2DAF42EE03D}"/>
              </a:ext>
            </a:extLst>
          </p:cNvPr>
          <p:cNvSpPr/>
          <p:nvPr/>
        </p:nvSpPr>
        <p:spPr>
          <a:xfrm>
            <a:off x="9028350" y="2178339"/>
            <a:ext cx="497149" cy="479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FA87FF6-3E8E-4999-8E9B-10DCE495B8C6}"/>
              </a:ext>
            </a:extLst>
          </p:cNvPr>
          <p:cNvSpPr/>
          <p:nvPr/>
        </p:nvSpPr>
        <p:spPr>
          <a:xfrm>
            <a:off x="7565396" y="5095783"/>
            <a:ext cx="497149" cy="479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8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3A2F60-88C9-4222-8DCB-9ABAA1FD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93B910-5D51-4DC5-A653-C537723235AB}" type="datetime1">
              <a:rPr lang="sl-SI" smtClean="0"/>
              <a:t>17. 02. 2022</a:t>
            </a:fld>
            <a:endParaRPr lang="en-US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F7D8B58-0D8A-4D8E-BBF5-A5B6AB29C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93" t="22137" r="20777" b="6329"/>
          <a:stretch/>
        </p:blipFill>
        <p:spPr>
          <a:xfrm>
            <a:off x="6175489" y="1060200"/>
            <a:ext cx="5154646" cy="520743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C6F5ED9-6025-4F2B-9DCB-0CEC34BC5353}"/>
              </a:ext>
            </a:extLst>
          </p:cNvPr>
          <p:cNvSpPr txBox="1"/>
          <p:nvPr/>
        </p:nvSpPr>
        <p:spPr>
          <a:xfrm>
            <a:off x="1109709" y="1438183"/>
            <a:ext cx="5317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/>
              <a:t>V STOTIČNEM KVADRATU: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ŠTEJ OD 35 </a:t>
            </a:r>
            <a:r>
              <a:rPr lang="sl-SI" b="1" dirty="0"/>
              <a:t>NAPREJ</a:t>
            </a:r>
            <a:r>
              <a:rPr lang="sl-SI" dirty="0"/>
              <a:t> DO 46.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ŠTEJ OD 33 </a:t>
            </a:r>
            <a:r>
              <a:rPr lang="sl-SI" b="1" dirty="0"/>
              <a:t>NAZAJ</a:t>
            </a:r>
            <a:r>
              <a:rPr lang="sl-SI" dirty="0"/>
              <a:t> DO 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ŠTEJ </a:t>
            </a:r>
            <a:r>
              <a:rPr lang="sl-SI" b="1" dirty="0"/>
              <a:t>NAPREJ</a:t>
            </a:r>
            <a:r>
              <a:rPr lang="sl-SI" dirty="0"/>
              <a:t> PO 10 OD 10 NAPREJ DO 100.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ŠTEJ </a:t>
            </a:r>
            <a:r>
              <a:rPr lang="sl-SI" b="1" dirty="0"/>
              <a:t>NAZAJ</a:t>
            </a:r>
            <a:r>
              <a:rPr lang="sl-SI" dirty="0"/>
              <a:t> PO 10 OD 100 DO 10.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ŠTEJ OD ŠTEVILA 77 </a:t>
            </a:r>
            <a:r>
              <a:rPr lang="sl-SI" b="1" dirty="0"/>
              <a:t>NAPREJ</a:t>
            </a:r>
            <a:r>
              <a:rPr lang="sl-SI" dirty="0"/>
              <a:t> DO 82.</a:t>
            </a:r>
          </a:p>
        </p:txBody>
      </p:sp>
    </p:spTree>
    <p:extLst>
      <p:ext uri="{BB962C8B-B14F-4D97-AF65-F5344CB8AC3E}">
        <p14:creationId xmlns:p14="http://schemas.microsoft.com/office/powerpoint/2010/main" val="22036918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43_TF33552983" id="{A9D07D52-6D23-41FC-B3B9-90BA6E15361F}" vid="{44117FEA-095C-4244-8BF6-473E5B43BDC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{8C9C6DFD-BDCC-455F-ABF5-9137177E2FB6}tf33552983_win32</Template>
  <TotalTime>84</TotalTime>
  <Words>134</Words>
  <Application>Microsoft Office PowerPoint</Application>
  <PresentationFormat>Širokozaslonsko</PresentationFormat>
  <Paragraphs>43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Franklin Gothic Demi</vt:lpstr>
      <vt:lpstr>Wingdings 2</vt:lpstr>
      <vt:lpstr>DividendVTI</vt:lpstr>
      <vt:lpstr>ŠTEVILA DO 100</vt:lpstr>
      <vt:lpstr>PONOVIMO</vt:lpstr>
      <vt:lpstr>PowerPointova predstavitev</vt:lpstr>
      <vt:lpstr>VAJA</vt:lpstr>
      <vt:lpstr>STOTIČNI KVADRAT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</dc:title>
  <dc:creator>bla blabla</dc:creator>
  <cp:lastModifiedBy>Učitelj OŠ NHR</cp:lastModifiedBy>
  <cp:revision>2</cp:revision>
  <dcterms:created xsi:type="dcterms:W3CDTF">2022-02-16T14:34:36Z</dcterms:created>
  <dcterms:modified xsi:type="dcterms:W3CDTF">2022-02-17T07:35:49Z</dcterms:modified>
</cp:coreProperties>
</file>