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0" r:id="rId4"/>
    <p:sldId id="261" r:id="rId5"/>
    <p:sldId id="256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15. 02. 2022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15. 02. 2022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15. 02. 2022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15. 02. 2022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15. 02. 2022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15. 02. 2022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15. 02. 2022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15. 02. 2022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sl" sz="4400" dirty="0">
                <a:solidFill>
                  <a:schemeClr val="tx1"/>
                </a:solidFill>
              </a:rPr>
              <a:t>ŠTEVILA DO 100</a:t>
            </a:r>
          </a:p>
        </p:txBody>
      </p:sp>
      <p:pic>
        <p:nvPicPr>
          <p:cNvPr id="9" name="Zvok 4">
            <a:hlinkClick r:id="" action="ppaction://media"/>
            <a:extLst>
              <a:ext uri="{FF2B5EF4-FFF2-40B4-BE49-F238E27FC236}">
                <a16:creationId xmlns:a16="http://schemas.microsoft.com/office/drawing/2014/main" id="{5637A279-7522-4F61-8DE1-1D8A59123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2484" y="4013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>
            <a:off x="2216912" y="1050692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Pravokotnik 4"/>
          <p:cNvSpPr/>
          <p:nvPr/>
        </p:nvSpPr>
        <p:spPr>
          <a:xfrm>
            <a:off x="2717441" y="1159104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= 1 D</a:t>
            </a:r>
          </a:p>
        </p:txBody>
      </p:sp>
      <p:sp>
        <p:nvSpPr>
          <p:cNvPr id="6" name="Diagram poteka: Povezovalnik 5"/>
          <p:cNvSpPr/>
          <p:nvPr/>
        </p:nvSpPr>
        <p:spPr>
          <a:xfrm>
            <a:off x="2119776" y="2521957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752383" y="5422900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E</a:t>
            </a:r>
          </a:p>
        </p:txBody>
      </p:sp>
      <p:cxnSp>
        <p:nvCxnSpPr>
          <p:cNvPr id="8" name="Raven povezovalnik 7"/>
          <p:cNvCxnSpPr/>
          <p:nvPr/>
        </p:nvCxnSpPr>
        <p:spPr>
          <a:xfrm>
            <a:off x="2284716" y="3944940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581258" y="3944940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2818116" y="3958038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ravokotnik 12"/>
          <p:cNvSpPr/>
          <p:nvPr/>
        </p:nvSpPr>
        <p:spPr>
          <a:xfrm>
            <a:off x="2284716" y="5399231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D</a:t>
            </a:r>
          </a:p>
        </p:txBody>
      </p:sp>
      <p:sp>
        <p:nvSpPr>
          <p:cNvPr id="14" name="Diagram poteka: Povezovalnik 13"/>
          <p:cNvSpPr/>
          <p:nvPr/>
        </p:nvSpPr>
        <p:spPr>
          <a:xfrm>
            <a:off x="4113339" y="4634378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iagram poteka: Povezovalnik 14"/>
          <p:cNvSpPr/>
          <p:nvPr/>
        </p:nvSpPr>
        <p:spPr>
          <a:xfrm>
            <a:off x="4545941" y="4623114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870906" y="206475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= 1 E</a:t>
            </a:r>
          </a:p>
        </p:txBody>
      </p:sp>
      <p:cxnSp>
        <p:nvCxnSpPr>
          <p:cNvPr id="22" name="Raven povezovalnik 21"/>
          <p:cNvCxnSpPr/>
          <p:nvPr/>
        </p:nvCxnSpPr>
        <p:spPr>
          <a:xfrm>
            <a:off x="9608150" y="3611882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8768701" y="4425470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Pravokotnik 23"/>
          <p:cNvSpPr/>
          <p:nvPr/>
        </p:nvSpPr>
        <p:spPr>
          <a:xfrm>
            <a:off x="8986832" y="372812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9166719" y="70285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8808400" y="4754422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9445709" y="4595238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6849655" y="5828994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7003879" y="5679539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7755444" y="5647066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DVA</a:t>
            </a:r>
            <a:r>
              <a:rPr lang="sl-SI" sz="2800" b="1" dirty="0">
                <a:solidFill>
                  <a:schemeClr val="bg1"/>
                </a:solidFill>
              </a:rPr>
              <a:t>IN</a:t>
            </a:r>
            <a:r>
              <a:rPr lang="sl-SI" sz="2800" b="1" dirty="0">
                <a:solidFill>
                  <a:srgbClr val="FF0000"/>
                </a:solidFill>
              </a:rPr>
              <a:t>TRIDESET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3572603" y="115910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1 DESETICA</a:t>
            </a:r>
          </a:p>
        </p:txBody>
      </p:sp>
      <p:sp>
        <p:nvSpPr>
          <p:cNvPr id="32" name="Pravokotnik 31"/>
          <p:cNvSpPr/>
          <p:nvPr/>
        </p:nvSpPr>
        <p:spPr>
          <a:xfrm>
            <a:off x="3419457" y="210574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 ENICA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1495908" y="27249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6578996" y="27249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cxnSp>
        <p:nvCxnSpPr>
          <p:cNvPr id="35" name="Raven povezovalnik 34"/>
          <p:cNvCxnSpPr/>
          <p:nvPr/>
        </p:nvCxnSpPr>
        <p:spPr>
          <a:xfrm>
            <a:off x="9261293" y="739238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8421844" y="1396788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ravokotnik 36"/>
          <p:cNvSpPr/>
          <p:nvPr/>
        </p:nvSpPr>
        <p:spPr>
          <a:xfrm>
            <a:off x="8651440" y="70285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8" name="Pravokotnik 37"/>
          <p:cNvSpPr/>
          <p:nvPr/>
        </p:nvSpPr>
        <p:spPr>
          <a:xfrm>
            <a:off x="9540355" y="374438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8312107" y="1384173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40" name="Pravokotnik 39"/>
          <p:cNvSpPr/>
          <p:nvPr/>
        </p:nvSpPr>
        <p:spPr>
          <a:xfrm>
            <a:off x="8808400" y="1381922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1 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705752"/>
      </p:ext>
    </p:extLst>
  </p:cSld>
  <p:clrMapOvr>
    <a:masterClrMapping/>
  </p:clrMapOvr>
  <p:transition spd="slow" advTm="858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13" grpId="0"/>
      <p:bldP spid="21" grpId="0"/>
      <p:bldP spid="26" grpId="0"/>
      <p:bldP spid="27" grpId="0"/>
      <p:bldP spid="30" grpId="0"/>
      <p:bldP spid="31" grpId="0"/>
      <p:bldP spid="32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61098" y="2450665"/>
            <a:ext cx="914400" cy="87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 D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2918001" y="24517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 E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7162116" y="3370097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1" name="Raven povezovalnik 20"/>
          <p:cNvCxnSpPr/>
          <p:nvPr/>
        </p:nvCxnSpPr>
        <p:spPr>
          <a:xfrm>
            <a:off x="9002843" y="74052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8167933" y="1501966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ravokotnik 27"/>
          <p:cNvSpPr/>
          <p:nvPr/>
        </p:nvSpPr>
        <p:spPr>
          <a:xfrm>
            <a:off x="8167933" y="46363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9060318" y="46363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8237613" y="1619668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4</a:t>
            </a:r>
            <a:endParaRPr lang="sl-SI" sz="4800" dirty="0"/>
          </a:p>
        </p:txBody>
      </p:sp>
      <p:sp>
        <p:nvSpPr>
          <p:cNvPr id="31" name="Pravokotnik 30"/>
          <p:cNvSpPr/>
          <p:nvPr/>
        </p:nvSpPr>
        <p:spPr>
          <a:xfrm>
            <a:off x="9060318" y="1619668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b="1" dirty="0">
                <a:solidFill>
                  <a:srgbClr val="0070C0"/>
                </a:solidFill>
              </a:rPr>
              <a:t>1</a:t>
            </a:r>
            <a:endParaRPr lang="sl-SI" sz="4800" dirty="0">
              <a:solidFill>
                <a:srgbClr val="0070C0"/>
              </a:solidFill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8838718" y="3352516"/>
            <a:ext cx="29843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ENA</a:t>
            </a:r>
            <a:r>
              <a:rPr lang="sl-SI" sz="2800" b="1" dirty="0">
                <a:solidFill>
                  <a:schemeClr val="bg1"/>
                </a:solidFill>
              </a:rPr>
              <a:t>IN</a:t>
            </a:r>
            <a:r>
              <a:rPr lang="sl-SI" sz="2800" b="1" dirty="0">
                <a:solidFill>
                  <a:srgbClr val="FF0000"/>
                </a:solidFill>
              </a:rPr>
              <a:t>ŠTIRIDESET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8019325" y="2592036"/>
            <a:ext cx="2752769" cy="75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PREBEREMO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8019324" y="4273266"/>
            <a:ext cx="2752769" cy="75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NAPIŠEMO</a:t>
            </a:r>
          </a:p>
        </p:txBody>
      </p:sp>
      <p:sp>
        <p:nvSpPr>
          <p:cNvPr id="33" name="Pravokotnik 32"/>
          <p:cNvSpPr/>
          <p:nvPr/>
        </p:nvSpPr>
        <p:spPr>
          <a:xfrm>
            <a:off x="8754051" y="5051578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942127" y="5693480"/>
            <a:ext cx="62381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Imamo število 41.</a:t>
            </a:r>
          </a:p>
        </p:txBody>
      </p:sp>
      <p:sp>
        <p:nvSpPr>
          <p:cNvPr id="35" name="Pravokotnik 34"/>
          <p:cNvSpPr/>
          <p:nvPr/>
        </p:nvSpPr>
        <p:spPr>
          <a:xfrm>
            <a:off x="6930878" y="3370097"/>
            <a:ext cx="11418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8470497" y="5063634"/>
            <a:ext cx="1179642" cy="89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4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12" name="Diagram poteka: Povezovalnik 11"/>
          <p:cNvSpPr/>
          <p:nvPr/>
        </p:nvSpPr>
        <p:spPr>
          <a:xfrm>
            <a:off x="3027051" y="1783132"/>
            <a:ext cx="255605" cy="219771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7" name="Raven povezovalnik 46"/>
          <p:cNvCxnSpPr/>
          <p:nvPr/>
        </p:nvCxnSpPr>
        <p:spPr>
          <a:xfrm>
            <a:off x="1085915" y="1050697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Raven povezovalnik 47"/>
          <p:cNvCxnSpPr/>
          <p:nvPr/>
        </p:nvCxnSpPr>
        <p:spPr>
          <a:xfrm>
            <a:off x="1324030" y="1050695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aven povezovalnik 48"/>
          <p:cNvCxnSpPr/>
          <p:nvPr/>
        </p:nvCxnSpPr>
        <p:spPr>
          <a:xfrm>
            <a:off x="1618298" y="1050694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Raven povezovalnik 49"/>
          <p:cNvCxnSpPr/>
          <p:nvPr/>
        </p:nvCxnSpPr>
        <p:spPr>
          <a:xfrm>
            <a:off x="1906030" y="1050693"/>
            <a:ext cx="16515" cy="902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93989"/>
      </p:ext>
    </p:extLst>
  </p:cSld>
  <p:clrMapOvr>
    <a:masterClrMapping/>
  </p:clrMapOvr>
  <p:transition spd="slow" advTm="549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9" grpId="0"/>
      <p:bldP spid="30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02555" y="1188577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395685" y="120517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58612" y="1180277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573081" y="1196877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9110315" y="379250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8808400" y="4754422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9445709" y="4595238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3319041" y="1411758"/>
            <a:ext cx="905789" cy="48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25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4087128" y="1319431"/>
            <a:ext cx="1011772" cy="78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18</a:t>
            </a:r>
            <a:r>
              <a:rPr lang="sl-SI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3572603" y="1159104"/>
            <a:ext cx="34312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327885" y="2474235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6304534" y="2474235"/>
            <a:ext cx="53645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cxnSp>
        <p:nvCxnSpPr>
          <p:cNvPr id="35" name="Raven povezovalnik 34"/>
          <p:cNvCxnSpPr/>
          <p:nvPr/>
        </p:nvCxnSpPr>
        <p:spPr>
          <a:xfrm>
            <a:off x="9166719" y="3973953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8358498" y="4595238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ravokotnik 36"/>
          <p:cNvSpPr/>
          <p:nvPr/>
        </p:nvSpPr>
        <p:spPr>
          <a:xfrm>
            <a:off x="8495934" y="3796758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8312107" y="1384173"/>
            <a:ext cx="12878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Pravokotnik 39"/>
          <p:cNvSpPr/>
          <p:nvPr/>
        </p:nvSpPr>
        <p:spPr>
          <a:xfrm>
            <a:off x="8808400" y="1381922"/>
            <a:ext cx="1228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1" name="Pravokotnik 40"/>
          <p:cNvSpPr/>
          <p:nvPr/>
        </p:nvSpPr>
        <p:spPr>
          <a:xfrm>
            <a:off x="4270251" y="112828"/>
            <a:ext cx="28444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VAJA</a:t>
            </a:r>
          </a:p>
        </p:txBody>
      </p:sp>
      <p:sp>
        <p:nvSpPr>
          <p:cNvPr id="42" name="Pravokotnik 41"/>
          <p:cNvSpPr/>
          <p:nvPr/>
        </p:nvSpPr>
        <p:spPr>
          <a:xfrm>
            <a:off x="8529366" y="274177"/>
            <a:ext cx="284445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307892" y="591600"/>
            <a:ext cx="24941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ŠTEVILA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5170"/>
      </p:ext>
    </p:extLst>
  </p:cSld>
  <p:clrMapOvr>
    <a:masterClrMapping/>
  </p:clrMapOvr>
  <p:transition spd="slow" advTm="528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658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>
            <a:off x="824358" y="1993705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aven povezovalnik 4"/>
          <p:cNvCxnSpPr/>
          <p:nvPr/>
        </p:nvCxnSpPr>
        <p:spPr>
          <a:xfrm>
            <a:off x="7840195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5880460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3907846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1639018" y="1507649"/>
            <a:ext cx="0" cy="2002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7029827" y="2016943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5082972" y="1993705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3084599" y="2016943"/>
            <a:ext cx="16788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7169409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5196796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3195326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944008" y="130469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7750165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5814152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878139" y="130469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623547" y="130469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5814152" y="199370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3328173" y="1992004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3828120" y="1992006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5286826" y="1992003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Pravokotnik 25"/>
          <p:cNvSpPr/>
          <p:nvPr/>
        </p:nvSpPr>
        <p:spPr>
          <a:xfrm>
            <a:off x="1615181" y="1992002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1036417" y="1992001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7249136" y="192314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7849259" y="1923145"/>
            <a:ext cx="67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Pravokotnik 29"/>
          <p:cNvSpPr/>
          <p:nvPr/>
        </p:nvSpPr>
        <p:spPr>
          <a:xfrm>
            <a:off x="4270251" y="112828"/>
            <a:ext cx="28444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VAJA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8529366" y="274177"/>
            <a:ext cx="2844458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ZAPIS V ZVEZEK</a:t>
            </a:r>
          </a:p>
        </p:txBody>
      </p:sp>
      <p:sp>
        <p:nvSpPr>
          <p:cNvPr id="32" name="Pravokotnik 31"/>
          <p:cNvSpPr/>
          <p:nvPr/>
        </p:nvSpPr>
        <p:spPr>
          <a:xfrm>
            <a:off x="0" y="536624"/>
            <a:ext cx="5364595" cy="65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 PRIKAZ ŠTEVIL V TABELI</a:t>
            </a:r>
          </a:p>
        </p:txBody>
      </p:sp>
      <p:sp>
        <p:nvSpPr>
          <p:cNvPr id="33" name="Pravokotnik 32"/>
          <p:cNvSpPr/>
          <p:nvPr/>
        </p:nvSpPr>
        <p:spPr>
          <a:xfrm>
            <a:off x="-77769" y="3952214"/>
            <a:ext cx="5364595" cy="54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GRAFIČNI PRIKAZ ŠTEVIL</a:t>
            </a:r>
          </a:p>
        </p:txBody>
      </p:sp>
      <p:sp>
        <p:nvSpPr>
          <p:cNvPr id="34" name="Pravokotnik 33"/>
          <p:cNvSpPr/>
          <p:nvPr/>
        </p:nvSpPr>
        <p:spPr>
          <a:xfrm>
            <a:off x="7282273" y="3671566"/>
            <a:ext cx="249418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ŠTEVILA</a:t>
            </a:r>
          </a:p>
        </p:txBody>
      </p:sp>
      <p:pic>
        <p:nvPicPr>
          <p:cNvPr id="37" name="Zvo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8289"/>
      </p:ext>
    </p:extLst>
  </p:cSld>
  <p:clrMapOvr>
    <a:masterClrMapping/>
  </p:clrMapOvr>
  <p:transition spd="slow" advTm="368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4|3|2|6.7|3.2|2|1.6|15.5|2.1|6.7|4|10.6|0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2.6|5.5|2.6|6|1|1.5|15.3|1.7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{598712C2-D4C5-4936-829E-7BFB8382E590}tf56410444_win32</Template>
  <TotalTime>4</TotalTime>
  <Words>110</Words>
  <Application>Microsoft Office PowerPoint</Application>
  <PresentationFormat>Širokozaslonsko</PresentationFormat>
  <Paragraphs>72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Calibri</vt:lpstr>
      <vt:lpstr>Garamond</vt:lpstr>
      <vt:lpstr>SavonVTI</vt:lpstr>
      <vt:lpstr>ŠTEVILA DO 100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</dc:title>
  <dc:creator>bla blabla</dc:creator>
  <cp:lastModifiedBy>Darja</cp:lastModifiedBy>
  <cp:revision>1</cp:revision>
  <dcterms:created xsi:type="dcterms:W3CDTF">2022-02-15T18:00:43Z</dcterms:created>
  <dcterms:modified xsi:type="dcterms:W3CDTF">2022-02-15T19:19:58Z</dcterms:modified>
</cp:coreProperties>
</file>