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60" r:id="rId4"/>
    <p:sldId id="261" r:id="rId5"/>
    <p:sldId id="256" r:id="rId6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5605EC-8585-4D9D-8330-C6DBCA277CAA}" type="datetime1">
              <a:rPr lang="sl-SI" smtClean="0"/>
              <a:t>15. 02. 2022</a:t>
            </a:fld>
            <a:endParaRPr lang="en-US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75AC3D-DA5D-42AC-A274-DE2E450B9A4F}" type="datetime1">
              <a:rPr lang="sl-SI" smtClean="0"/>
              <a:t>15. 02. 2022</a:t>
            </a:fld>
            <a:endParaRPr lang="en-US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"/>
              <a:t>Uredite sloge besedila matrice</a:t>
            </a:r>
            <a:endParaRPr lang="en-US"/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Pravokot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avokot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avokot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Označba mesta za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092DC767-0279-4A54-9038-8BC4A035FBF4}" type="datetime1">
              <a:rPr lang="sl-SI" smtClean="0"/>
              <a:t>15. 02. 2022</a:t>
            </a:fld>
            <a:endParaRPr lang="en-US" dirty="0"/>
          </a:p>
        </p:txBody>
      </p:sp>
      <p:sp>
        <p:nvSpPr>
          <p:cNvPr id="21" name="Označba mesta za nogo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Označba mesta za številko diapoz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0FCE13-55AB-44CB-98FF-B24C5461A566}" type="datetime1">
              <a:rPr lang="sl-SI" smtClean="0"/>
              <a:t>15. 02. 2022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659BBA-6B8E-4FED-B297-D362FAA89558}" type="datetime1">
              <a:rPr lang="sl-SI" smtClean="0"/>
              <a:t>15. 02. 2022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1C501-366B-4893-9C14-0008781E52EF}" type="datetime1">
              <a:rPr lang="sl-SI" smtClean="0"/>
              <a:t>15. 02. 2022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Pravokot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avokot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avokot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FB84655-0EF2-452F-82C4-5F9891FEBFE9}" type="datetime1">
              <a:rPr lang="sl-SI" smtClean="0"/>
              <a:t>15. 02. 2022</a:t>
            </a:fld>
            <a:endParaRPr lang="en-US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90238-6B52-4EBE-9C47-2521F8196714}" type="datetime1">
              <a:rPr lang="sl-SI" smtClean="0"/>
              <a:t>15. 02. 2022</a:t>
            </a:fld>
            <a:endParaRPr lang="en-US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9548B6-D450-410C-A456-C431474486B4}" type="datetime1">
              <a:rPr lang="sl-SI" smtClean="0"/>
              <a:t>15. 02. 2022</a:t>
            </a:fld>
            <a:endParaRPr lang="en-US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6B6557-1EA2-4E7F-99F3-5B79A282A22D}" type="datetime1">
              <a:rPr lang="sl-SI" smtClean="0"/>
              <a:t>15. 02. 2022</a:t>
            </a:fld>
            <a:endParaRPr lang="en-US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2CF643-C963-49F9-8AC2-5DAB18A7000D}" type="datetime1">
              <a:rPr lang="sl-SI" smtClean="0"/>
              <a:t>15. 02. 2022</a:t>
            </a:fld>
            <a:endParaRPr lang="en-US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E2EDE8E-55F0-452B-8C41-013501233A2E}" type="datetime1">
              <a:rPr lang="sl-SI" smtClean="0"/>
              <a:t>15. 02. 2022</a:t>
            </a:fld>
            <a:endParaRPr lang="en-US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FAA9D698-1391-44AA-905E-ED5DB4AC2C65}" type="datetime1">
              <a:rPr lang="sl-SI" smtClean="0"/>
              <a:t>15. 02. 2022</a:t>
            </a:fld>
            <a:endParaRPr lang="en-US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avokotni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Pravokot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avokot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"/>
              <a:t>Kliknite, da uredite slog naslova matrice.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"/>
              <a:t>Uredite sloge besedila matrice</a:t>
            </a:r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92BEA8-4856-415B-A900-8FC7D9A5D772}" type="datetime1">
              <a:rPr lang="sl-SI" smtClean="0"/>
              <a:t>15. 02. 2022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vsebuje tkanino, mizo, rdečo barvo in prt&#10;&#10;Opis je bil samodejno ustvarjen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Pravokotni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Pravokotni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sl" sz="4400" dirty="0">
                <a:solidFill>
                  <a:schemeClr val="tx1"/>
                </a:solidFill>
              </a:rPr>
              <a:t>ŠTEVILA DO 100</a:t>
            </a:r>
          </a:p>
        </p:txBody>
      </p:sp>
      <p:pic>
        <p:nvPicPr>
          <p:cNvPr id="9" name="Zvok 4">
            <a:hlinkClick r:id="" action="ppaction://media"/>
            <a:extLst>
              <a:ext uri="{FF2B5EF4-FFF2-40B4-BE49-F238E27FC236}">
                <a16:creationId xmlns:a16="http://schemas.microsoft.com/office/drawing/2014/main" id="{5637A279-7522-4F61-8DE1-1D8A59123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2484" y="40133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povezovalnik 3"/>
          <p:cNvCxnSpPr/>
          <p:nvPr/>
        </p:nvCxnSpPr>
        <p:spPr>
          <a:xfrm>
            <a:off x="2216912" y="1050692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Pravokotnik 4"/>
          <p:cNvSpPr/>
          <p:nvPr/>
        </p:nvSpPr>
        <p:spPr>
          <a:xfrm>
            <a:off x="2717441" y="1159104"/>
            <a:ext cx="12878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= 1 D</a:t>
            </a:r>
          </a:p>
        </p:txBody>
      </p:sp>
      <p:sp>
        <p:nvSpPr>
          <p:cNvPr id="6" name="Diagram poteka: Povezovalnik 5"/>
          <p:cNvSpPr/>
          <p:nvPr/>
        </p:nvSpPr>
        <p:spPr>
          <a:xfrm>
            <a:off x="2119776" y="2521957"/>
            <a:ext cx="255605" cy="21977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3752383" y="5422900"/>
            <a:ext cx="12289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2 E</a:t>
            </a:r>
          </a:p>
        </p:txBody>
      </p:sp>
      <p:cxnSp>
        <p:nvCxnSpPr>
          <p:cNvPr id="8" name="Raven povezovalnik 7"/>
          <p:cNvCxnSpPr/>
          <p:nvPr/>
        </p:nvCxnSpPr>
        <p:spPr>
          <a:xfrm>
            <a:off x="2284716" y="3944940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2581258" y="3944940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2818116" y="3958038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ravokotnik 12"/>
          <p:cNvSpPr/>
          <p:nvPr/>
        </p:nvSpPr>
        <p:spPr>
          <a:xfrm>
            <a:off x="2284716" y="5399231"/>
            <a:ext cx="12878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3 D</a:t>
            </a:r>
          </a:p>
        </p:txBody>
      </p:sp>
      <p:sp>
        <p:nvSpPr>
          <p:cNvPr id="14" name="Diagram poteka: Povezovalnik 13"/>
          <p:cNvSpPr/>
          <p:nvPr/>
        </p:nvSpPr>
        <p:spPr>
          <a:xfrm>
            <a:off x="4113339" y="4634378"/>
            <a:ext cx="255605" cy="21977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Diagram poteka: Povezovalnik 14"/>
          <p:cNvSpPr/>
          <p:nvPr/>
        </p:nvSpPr>
        <p:spPr>
          <a:xfrm>
            <a:off x="4545941" y="4623114"/>
            <a:ext cx="255605" cy="21977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2870906" y="2064757"/>
            <a:ext cx="12289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= 1 E</a:t>
            </a:r>
          </a:p>
        </p:txBody>
      </p:sp>
      <p:cxnSp>
        <p:nvCxnSpPr>
          <p:cNvPr id="22" name="Raven povezovalnik 21"/>
          <p:cNvCxnSpPr/>
          <p:nvPr/>
        </p:nvCxnSpPr>
        <p:spPr>
          <a:xfrm>
            <a:off x="9608150" y="3611882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Raven povezovalnik 22"/>
          <p:cNvCxnSpPr/>
          <p:nvPr/>
        </p:nvCxnSpPr>
        <p:spPr>
          <a:xfrm>
            <a:off x="8768701" y="4425470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Pravokotnik 23"/>
          <p:cNvSpPr/>
          <p:nvPr/>
        </p:nvSpPr>
        <p:spPr>
          <a:xfrm>
            <a:off x="8986832" y="3728126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Pravokotnik 24"/>
          <p:cNvSpPr/>
          <p:nvPr/>
        </p:nvSpPr>
        <p:spPr>
          <a:xfrm>
            <a:off x="9166719" y="702851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8808400" y="4754422"/>
            <a:ext cx="905789" cy="484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3 </a:t>
            </a:r>
          </a:p>
        </p:txBody>
      </p:sp>
      <p:sp>
        <p:nvSpPr>
          <p:cNvPr id="27" name="Pravokotnik 26"/>
          <p:cNvSpPr/>
          <p:nvPr/>
        </p:nvSpPr>
        <p:spPr>
          <a:xfrm>
            <a:off x="9445709" y="4595238"/>
            <a:ext cx="1011772" cy="783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28" name="Pravokotnik 27"/>
          <p:cNvSpPr/>
          <p:nvPr/>
        </p:nvSpPr>
        <p:spPr>
          <a:xfrm>
            <a:off x="6849655" y="5828994"/>
            <a:ext cx="905789" cy="484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3 </a:t>
            </a:r>
          </a:p>
        </p:txBody>
      </p:sp>
      <p:sp>
        <p:nvSpPr>
          <p:cNvPr id="29" name="Pravokotnik 28"/>
          <p:cNvSpPr/>
          <p:nvPr/>
        </p:nvSpPr>
        <p:spPr>
          <a:xfrm>
            <a:off x="7003879" y="5679539"/>
            <a:ext cx="1011772" cy="783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30" name="Pravokotnik 29"/>
          <p:cNvSpPr/>
          <p:nvPr/>
        </p:nvSpPr>
        <p:spPr>
          <a:xfrm>
            <a:off x="7755444" y="5647066"/>
            <a:ext cx="34312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DVA</a:t>
            </a:r>
            <a:r>
              <a:rPr lang="sl-SI" sz="2800" b="1" dirty="0">
                <a:solidFill>
                  <a:schemeClr val="bg1"/>
                </a:solidFill>
              </a:rPr>
              <a:t>IN</a:t>
            </a:r>
            <a:r>
              <a:rPr lang="sl-SI" sz="2800" b="1" dirty="0">
                <a:solidFill>
                  <a:srgbClr val="FF0000"/>
                </a:solidFill>
              </a:rPr>
              <a:t>TRIDESET</a:t>
            </a:r>
          </a:p>
        </p:txBody>
      </p:sp>
      <p:sp>
        <p:nvSpPr>
          <p:cNvPr id="31" name="Pravokotnik 30"/>
          <p:cNvSpPr/>
          <p:nvPr/>
        </p:nvSpPr>
        <p:spPr>
          <a:xfrm>
            <a:off x="3572603" y="1159104"/>
            <a:ext cx="34312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1 DESETICA</a:t>
            </a:r>
          </a:p>
        </p:txBody>
      </p:sp>
      <p:sp>
        <p:nvSpPr>
          <p:cNvPr id="32" name="Pravokotnik 31"/>
          <p:cNvSpPr/>
          <p:nvPr/>
        </p:nvSpPr>
        <p:spPr>
          <a:xfrm>
            <a:off x="3419457" y="2105744"/>
            <a:ext cx="34312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1 ENICA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33" name="Pravokotnik 32"/>
          <p:cNvSpPr/>
          <p:nvPr/>
        </p:nvSpPr>
        <p:spPr>
          <a:xfrm>
            <a:off x="1495908" y="27249"/>
            <a:ext cx="536459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GRAFIČNI PRIKAZ ŠTEVIL</a:t>
            </a:r>
          </a:p>
        </p:txBody>
      </p:sp>
      <p:sp>
        <p:nvSpPr>
          <p:cNvPr id="34" name="Pravokotnik 33"/>
          <p:cNvSpPr/>
          <p:nvPr/>
        </p:nvSpPr>
        <p:spPr>
          <a:xfrm>
            <a:off x="6578996" y="27249"/>
            <a:ext cx="536459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 PRIKAZ ŠTEVIL V TABELI</a:t>
            </a:r>
          </a:p>
        </p:txBody>
      </p:sp>
      <p:cxnSp>
        <p:nvCxnSpPr>
          <p:cNvPr id="35" name="Raven povezovalnik 34"/>
          <p:cNvCxnSpPr/>
          <p:nvPr/>
        </p:nvCxnSpPr>
        <p:spPr>
          <a:xfrm>
            <a:off x="9261293" y="739238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aven povezovalnik 35"/>
          <p:cNvCxnSpPr/>
          <p:nvPr/>
        </p:nvCxnSpPr>
        <p:spPr>
          <a:xfrm>
            <a:off x="8421844" y="1396788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ravokotnik 36"/>
          <p:cNvSpPr/>
          <p:nvPr/>
        </p:nvSpPr>
        <p:spPr>
          <a:xfrm>
            <a:off x="8651440" y="702851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8" name="Pravokotnik 37"/>
          <p:cNvSpPr/>
          <p:nvPr/>
        </p:nvSpPr>
        <p:spPr>
          <a:xfrm>
            <a:off x="9540355" y="3744384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39" name="Pravokotnik 38"/>
          <p:cNvSpPr/>
          <p:nvPr/>
        </p:nvSpPr>
        <p:spPr>
          <a:xfrm>
            <a:off x="8312107" y="1384173"/>
            <a:ext cx="12878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1 </a:t>
            </a:r>
          </a:p>
        </p:txBody>
      </p:sp>
      <p:sp>
        <p:nvSpPr>
          <p:cNvPr id="40" name="Pravokotnik 39"/>
          <p:cNvSpPr/>
          <p:nvPr/>
        </p:nvSpPr>
        <p:spPr>
          <a:xfrm>
            <a:off x="8808400" y="1381922"/>
            <a:ext cx="12289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 1 </a:t>
            </a: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705752"/>
      </p:ext>
    </p:extLst>
  </p:cSld>
  <p:clrMapOvr>
    <a:masterClrMapping/>
  </p:clrMapOvr>
  <p:transition spd="slow" advTm="8587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13" grpId="0"/>
      <p:bldP spid="21" grpId="0"/>
      <p:bldP spid="26" grpId="0"/>
      <p:bldP spid="27" grpId="0"/>
      <p:bldP spid="30" grpId="0"/>
      <p:bldP spid="31" grpId="0"/>
      <p:bldP spid="32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61098" y="2450665"/>
            <a:ext cx="914400" cy="875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4 D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2918001" y="245175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1 E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7162116" y="3370097"/>
            <a:ext cx="11418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21" name="Raven povezovalnik 20"/>
          <p:cNvCxnSpPr/>
          <p:nvPr/>
        </p:nvCxnSpPr>
        <p:spPr>
          <a:xfrm>
            <a:off x="9002843" y="740529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>
            <a:off x="8167933" y="1501966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ravokotnik 27"/>
          <p:cNvSpPr/>
          <p:nvPr/>
        </p:nvSpPr>
        <p:spPr>
          <a:xfrm>
            <a:off x="8167933" y="463633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9" name="Pravokotnik 28"/>
          <p:cNvSpPr/>
          <p:nvPr/>
        </p:nvSpPr>
        <p:spPr>
          <a:xfrm>
            <a:off x="9060318" y="463633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30" name="Pravokotnik 29"/>
          <p:cNvSpPr/>
          <p:nvPr/>
        </p:nvSpPr>
        <p:spPr>
          <a:xfrm>
            <a:off x="8237613" y="1619668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b="1" dirty="0">
                <a:solidFill>
                  <a:srgbClr val="FF0000"/>
                </a:solidFill>
              </a:rPr>
              <a:t>4</a:t>
            </a:r>
            <a:endParaRPr lang="sl-SI" sz="4800" dirty="0"/>
          </a:p>
        </p:txBody>
      </p:sp>
      <p:sp>
        <p:nvSpPr>
          <p:cNvPr id="31" name="Pravokotnik 30"/>
          <p:cNvSpPr/>
          <p:nvPr/>
        </p:nvSpPr>
        <p:spPr>
          <a:xfrm>
            <a:off x="9060318" y="1619668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b="1" dirty="0">
                <a:solidFill>
                  <a:srgbClr val="0070C0"/>
                </a:solidFill>
              </a:rPr>
              <a:t>1</a:t>
            </a:r>
            <a:endParaRPr lang="sl-SI" sz="4800" dirty="0">
              <a:solidFill>
                <a:srgbClr val="0070C0"/>
              </a:solidFill>
            </a:endParaRPr>
          </a:p>
        </p:txBody>
      </p:sp>
      <p:sp>
        <p:nvSpPr>
          <p:cNvPr id="32" name="Pravokotnik 31"/>
          <p:cNvSpPr/>
          <p:nvPr/>
        </p:nvSpPr>
        <p:spPr>
          <a:xfrm>
            <a:off x="8838718" y="3352516"/>
            <a:ext cx="29843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ENA</a:t>
            </a:r>
            <a:r>
              <a:rPr lang="sl-SI" sz="2800" b="1" dirty="0">
                <a:solidFill>
                  <a:schemeClr val="bg1"/>
                </a:solidFill>
              </a:rPr>
              <a:t>IN</a:t>
            </a:r>
            <a:r>
              <a:rPr lang="sl-SI" sz="2800" b="1" dirty="0">
                <a:solidFill>
                  <a:srgbClr val="FF0000"/>
                </a:solidFill>
              </a:rPr>
              <a:t>ŠTIRIDESET</a:t>
            </a:r>
          </a:p>
        </p:txBody>
      </p:sp>
      <p:sp>
        <p:nvSpPr>
          <p:cNvPr id="25" name="Pravokotnik 24"/>
          <p:cNvSpPr/>
          <p:nvPr/>
        </p:nvSpPr>
        <p:spPr>
          <a:xfrm>
            <a:off x="8019325" y="2592036"/>
            <a:ext cx="2752769" cy="75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PREBEREMO</a:t>
            </a:r>
          </a:p>
        </p:txBody>
      </p:sp>
      <p:sp>
        <p:nvSpPr>
          <p:cNvPr id="27" name="Pravokotnik 26"/>
          <p:cNvSpPr/>
          <p:nvPr/>
        </p:nvSpPr>
        <p:spPr>
          <a:xfrm>
            <a:off x="8019324" y="4273266"/>
            <a:ext cx="2752769" cy="75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NAPIŠEMO</a:t>
            </a:r>
          </a:p>
        </p:txBody>
      </p:sp>
      <p:sp>
        <p:nvSpPr>
          <p:cNvPr id="33" name="Pravokotnik 32"/>
          <p:cNvSpPr/>
          <p:nvPr/>
        </p:nvSpPr>
        <p:spPr>
          <a:xfrm>
            <a:off x="8754051" y="5051578"/>
            <a:ext cx="11418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4" name="Pravokotnik 33"/>
          <p:cNvSpPr/>
          <p:nvPr/>
        </p:nvSpPr>
        <p:spPr>
          <a:xfrm>
            <a:off x="942127" y="5693480"/>
            <a:ext cx="62381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Imamo število 41.</a:t>
            </a:r>
          </a:p>
        </p:txBody>
      </p:sp>
      <p:sp>
        <p:nvSpPr>
          <p:cNvPr id="35" name="Pravokotnik 34"/>
          <p:cNvSpPr/>
          <p:nvPr/>
        </p:nvSpPr>
        <p:spPr>
          <a:xfrm>
            <a:off x="6930878" y="3370097"/>
            <a:ext cx="11418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4</a:t>
            </a:r>
            <a:endParaRPr lang="sl-SI" sz="2800" b="1" dirty="0">
              <a:solidFill>
                <a:srgbClr val="0070C0"/>
              </a:solidFill>
            </a:endParaRPr>
          </a:p>
        </p:txBody>
      </p:sp>
      <p:sp>
        <p:nvSpPr>
          <p:cNvPr id="36" name="Pravokotnik 35"/>
          <p:cNvSpPr/>
          <p:nvPr/>
        </p:nvSpPr>
        <p:spPr>
          <a:xfrm>
            <a:off x="8470497" y="5063634"/>
            <a:ext cx="1179642" cy="89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4</a:t>
            </a:r>
            <a:endParaRPr lang="sl-SI" sz="2800" b="1" dirty="0">
              <a:solidFill>
                <a:srgbClr val="0070C0"/>
              </a:solidFill>
            </a:endParaRPr>
          </a:p>
        </p:txBody>
      </p:sp>
      <p:sp>
        <p:nvSpPr>
          <p:cNvPr id="12" name="Diagram poteka: Povezovalnik 11"/>
          <p:cNvSpPr/>
          <p:nvPr/>
        </p:nvSpPr>
        <p:spPr>
          <a:xfrm>
            <a:off x="3027051" y="1783132"/>
            <a:ext cx="255605" cy="21977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7" name="Raven povezovalnik 46"/>
          <p:cNvCxnSpPr/>
          <p:nvPr/>
        </p:nvCxnSpPr>
        <p:spPr>
          <a:xfrm>
            <a:off x="1085915" y="1050697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Raven povezovalnik 47"/>
          <p:cNvCxnSpPr/>
          <p:nvPr/>
        </p:nvCxnSpPr>
        <p:spPr>
          <a:xfrm>
            <a:off x="1324030" y="1050695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Raven povezovalnik 48"/>
          <p:cNvCxnSpPr/>
          <p:nvPr/>
        </p:nvCxnSpPr>
        <p:spPr>
          <a:xfrm>
            <a:off x="1618298" y="1050694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Raven povezovalnik 49"/>
          <p:cNvCxnSpPr/>
          <p:nvPr/>
        </p:nvCxnSpPr>
        <p:spPr>
          <a:xfrm>
            <a:off x="1906030" y="1050693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693989"/>
      </p:ext>
    </p:extLst>
  </p:cSld>
  <p:clrMapOvr>
    <a:masterClrMapping/>
  </p:clrMapOvr>
  <p:transition spd="slow" advTm="5498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9" grpId="0"/>
      <p:bldP spid="30" grpId="0"/>
      <p:bldP spid="31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802555" y="1188577"/>
            <a:ext cx="12878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7" name="Pravokotnik 6"/>
          <p:cNvSpPr/>
          <p:nvPr/>
        </p:nvSpPr>
        <p:spPr>
          <a:xfrm>
            <a:off x="2395685" y="1205177"/>
            <a:ext cx="12289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58612" y="1180277"/>
            <a:ext cx="12878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21" name="Pravokotnik 20"/>
          <p:cNvSpPr/>
          <p:nvPr/>
        </p:nvSpPr>
        <p:spPr>
          <a:xfrm>
            <a:off x="1573081" y="1196877"/>
            <a:ext cx="12289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25" name="Pravokotnik 24"/>
          <p:cNvSpPr/>
          <p:nvPr/>
        </p:nvSpPr>
        <p:spPr>
          <a:xfrm>
            <a:off x="9110315" y="3792506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8808400" y="4754422"/>
            <a:ext cx="905789" cy="484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" name="Pravokotnik 26"/>
          <p:cNvSpPr/>
          <p:nvPr/>
        </p:nvSpPr>
        <p:spPr>
          <a:xfrm>
            <a:off x="9445709" y="4595238"/>
            <a:ext cx="1011772" cy="783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8" name="Pravokotnik 27"/>
          <p:cNvSpPr/>
          <p:nvPr/>
        </p:nvSpPr>
        <p:spPr>
          <a:xfrm>
            <a:off x="3319041" y="1411758"/>
            <a:ext cx="905789" cy="484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25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" name="Pravokotnik 28"/>
          <p:cNvSpPr/>
          <p:nvPr/>
        </p:nvSpPr>
        <p:spPr>
          <a:xfrm>
            <a:off x="4087128" y="1319431"/>
            <a:ext cx="1011772" cy="783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18</a:t>
            </a:r>
            <a:r>
              <a:rPr lang="sl-SI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1" name="Pravokotnik 30"/>
          <p:cNvSpPr/>
          <p:nvPr/>
        </p:nvSpPr>
        <p:spPr>
          <a:xfrm>
            <a:off x="3572603" y="1159104"/>
            <a:ext cx="34312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33" name="Pravokotnik 32"/>
          <p:cNvSpPr/>
          <p:nvPr/>
        </p:nvSpPr>
        <p:spPr>
          <a:xfrm>
            <a:off x="327885" y="2474235"/>
            <a:ext cx="536459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GRAFIČNI PRIKAZ ŠTEVIL</a:t>
            </a:r>
          </a:p>
        </p:txBody>
      </p:sp>
      <p:sp>
        <p:nvSpPr>
          <p:cNvPr id="34" name="Pravokotnik 33"/>
          <p:cNvSpPr/>
          <p:nvPr/>
        </p:nvSpPr>
        <p:spPr>
          <a:xfrm>
            <a:off x="6304534" y="2474235"/>
            <a:ext cx="536459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 PRIKAZ ŠTEVIL V TABELI</a:t>
            </a:r>
          </a:p>
        </p:txBody>
      </p:sp>
      <p:cxnSp>
        <p:nvCxnSpPr>
          <p:cNvPr id="35" name="Raven povezovalnik 34"/>
          <p:cNvCxnSpPr/>
          <p:nvPr/>
        </p:nvCxnSpPr>
        <p:spPr>
          <a:xfrm>
            <a:off x="9166719" y="3973953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aven povezovalnik 35"/>
          <p:cNvCxnSpPr/>
          <p:nvPr/>
        </p:nvCxnSpPr>
        <p:spPr>
          <a:xfrm>
            <a:off x="8358498" y="4595238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ravokotnik 36"/>
          <p:cNvSpPr/>
          <p:nvPr/>
        </p:nvSpPr>
        <p:spPr>
          <a:xfrm>
            <a:off x="8495934" y="3796758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9" name="Pravokotnik 38"/>
          <p:cNvSpPr/>
          <p:nvPr/>
        </p:nvSpPr>
        <p:spPr>
          <a:xfrm>
            <a:off x="8312107" y="1384173"/>
            <a:ext cx="12878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" name="Pravokotnik 39"/>
          <p:cNvSpPr/>
          <p:nvPr/>
        </p:nvSpPr>
        <p:spPr>
          <a:xfrm>
            <a:off x="8808400" y="1381922"/>
            <a:ext cx="12289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41" name="Pravokotnik 40"/>
          <p:cNvSpPr/>
          <p:nvPr/>
        </p:nvSpPr>
        <p:spPr>
          <a:xfrm>
            <a:off x="4270251" y="112828"/>
            <a:ext cx="28444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VAJA</a:t>
            </a:r>
          </a:p>
        </p:txBody>
      </p:sp>
      <p:sp>
        <p:nvSpPr>
          <p:cNvPr id="42" name="Pravokotnik 41"/>
          <p:cNvSpPr/>
          <p:nvPr/>
        </p:nvSpPr>
        <p:spPr>
          <a:xfrm>
            <a:off x="8529366" y="274177"/>
            <a:ext cx="2844458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ZAPIS V ZVEZEK</a:t>
            </a:r>
          </a:p>
        </p:txBody>
      </p:sp>
      <p:sp>
        <p:nvSpPr>
          <p:cNvPr id="22" name="Pravokotnik 21"/>
          <p:cNvSpPr/>
          <p:nvPr/>
        </p:nvSpPr>
        <p:spPr>
          <a:xfrm>
            <a:off x="307892" y="591600"/>
            <a:ext cx="249418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ŠTEVILA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05170"/>
      </p:ext>
    </p:extLst>
  </p:cSld>
  <p:clrMapOvr>
    <a:masterClrMapping/>
  </p:clrMapOvr>
  <p:transition spd="slow" advTm="5289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3658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povezovalnik 3"/>
          <p:cNvCxnSpPr/>
          <p:nvPr/>
        </p:nvCxnSpPr>
        <p:spPr>
          <a:xfrm>
            <a:off x="824358" y="1993705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Raven povezovalnik 4"/>
          <p:cNvCxnSpPr/>
          <p:nvPr/>
        </p:nvCxnSpPr>
        <p:spPr>
          <a:xfrm>
            <a:off x="7840195" y="1507649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aven povezovalnik 5"/>
          <p:cNvCxnSpPr/>
          <p:nvPr/>
        </p:nvCxnSpPr>
        <p:spPr>
          <a:xfrm>
            <a:off x="5880460" y="1507649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>
            <a:off x="3907846" y="1507649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1639018" y="1507649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7029827" y="2016943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5082972" y="1993705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3084599" y="2016943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avokotnik 11"/>
          <p:cNvSpPr/>
          <p:nvPr/>
        </p:nvSpPr>
        <p:spPr>
          <a:xfrm>
            <a:off x="7169409" y="1304696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5196796" y="1304696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3195326" y="1304696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944008" y="1304696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7750165" y="1304694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5814152" y="1304694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3878139" y="1304694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1623547" y="1304695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5814152" y="1993705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Pravokotnik 22"/>
          <p:cNvSpPr/>
          <p:nvPr/>
        </p:nvSpPr>
        <p:spPr>
          <a:xfrm>
            <a:off x="3328173" y="1992004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4" name="Pravokotnik 23"/>
          <p:cNvSpPr/>
          <p:nvPr/>
        </p:nvSpPr>
        <p:spPr>
          <a:xfrm>
            <a:off x="3828120" y="1992006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5" name="Pravokotnik 24"/>
          <p:cNvSpPr/>
          <p:nvPr/>
        </p:nvSpPr>
        <p:spPr>
          <a:xfrm>
            <a:off x="5286826" y="1992003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1615181" y="1992002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Pravokotnik 26"/>
          <p:cNvSpPr/>
          <p:nvPr/>
        </p:nvSpPr>
        <p:spPr>
          <a:xfrm>
            <a:off x="1036417" y="1992001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Pravokotnik 27"/>
          <p:cNvSpPr/>
          <p:nvPr/>
        </p:nvSpPr>
        <p:spPr>
          <a:xfrm>
            <a:off x="7249136" y="1923145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Pravokotnik 28"/>
          <p:cNvSpPr/>
          <p:nvPr/>
        </p:nvSpPr>
        <p:spPr>
          <a:xfrm>
            <a:off x="7849259" y="1923145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" name="Pravokotnik 29"/>
          <p:cNvSpPr/>
          <p:nvPr/>
        </p:nvSpPr>
        <p:spPr>
          <a:xfrm>
            <a:off x="4270251" y="112828"/>
            <a:ext cx="28444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VAJA</a:t>
            </a:r>
          </a:p>
        </p:txBody>
      </p:sp>
      <p:sp>
        <p:nvSpPr>
          <p:cNvPr id="31" name="Pravokotnik 30"/>
          <p:cNvSpPr/>
          <p:nvPr/>
        </p:nvSpPr>
        <p:spPr>
          <a:xfrm>
            <a:off x="8529366" y="274177"/>
            <a:ext cx="2844458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ZAPIS V ZVEZEK</a:t>
            </a:r>
          </a:p>
        </p:txBody>
      </p:sp>
      <p:sp>
        <p:nvSpPr>
          <p:cNvPr id="32" name="Pravokotnik 31"/>
          <p:cNvSpPr/>
          <p:nvPr/>
        </p:nvSpPr>
        <p:spPr>
          <a:xfrm>
            <a:off x="0" y="536624"/>
            <a:ext cx="5364595" cy="659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 PRIKAZ ŠTEVIL V TABELI</a:t>
            </a:r>
          </a:p>
        </p:txBody>
      </p:sp>
      <p:sp>
        <p:nvSpPr>
          <p:cNvPr id="33" name="Pravokotnik 32"/>
          <p:cNvSpPr/>
          <p:nvPr/>
        </p:nvSpPr>
        <p:spPr>
          <a:xfrm>
            <a:off x="-77769" y="3952214"/>
            <a:ext cx="5364595" cy="54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GRAFIČNI PRIKAZ ŠTEVIL</a:t>
            </a:r>
          </a:p>
        </p:txBody>
      </p:sp>
      <p:sp>
        <p:nvSpPr>
          <p:cNvPr id="34" name="Pravokotnik 33"/>
          <p:cNvSpPr/>
          <p:nvPr/>
        </p:nvSpPr>
        <p:spPr>
          <a:xfrm>
            <a:off x="7282273" y="3671566"/>
            <a:ext cx="249418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ŠTEVILA</a:t>
            </a:r>
          </a:p>
        </p:txBody>
      </p:sp>
      <p:pic>
        <p:nvPicPr>
          <p:cNvPr id="37" name="Zvok 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78289"/>
      </p:ext>
    </p:extLst>
  </p:cSld>
  <p:clrMapOvr>
    <a:masterClrMapping/>
  </p:clrMapOvr>
  <p:transition spd="slow" advTm="368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3.4|3|2|6.7|3.2|2|1.6|15.5|2.1|6.7|4|10.6|0.9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2.6|5.5|2.6|6|1|1.5|15.3|1.7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37_TF56410444" id="{0DA59A23-A62D-4641-9DA3-6ABC9C74113B}" vid="{7DD40D30-D74C-4073-9EAB-0F98B4E9F0C5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{598712C2-D4C5-4936-829E-7BFB8382E590}tf56410444_win32</Template>
  <TotalTime>4</TotalTime>
  <Words>110</Words>
  <Application>Microsoft Office PowerPoint</Application>
  <PresentationFormat>Širokozaslonsko</PresentationFormat>
  <Paragraphs>72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Avenir Next LT Pro</vt:lpstr>
      <vt:lpstr>Avenir Next LT Pro Light</vt:lpstr>
      <vt:lpstr>Calibri</vt:lpstr>
      <vt:lpstr>Garamond</vt:lpstr>
      <vt:lpstr>SavonVTI</vt:lpstr>
      <vt:lpstr>ŠTEVILA DO 100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</dc:title>
  <dc:creator>bla blabla</dc:creator>
  <cp:lastModifiedBy>bla blabla</cp:lastModifiedBy>
  <cp:revision>1</cp:revision>
  <dcterms:created xsi:type="dcterms:W3CDTF">2022-02-15T18:00:43Z</dcterms:created>
  <dcterms:modified xsi:type="dcterms:W3CDTF">2022-02-15T18:04:57Z</dcterms:modified>
</cp:coreProperties>
</file>