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C6F0C9-EAA2-4626-8A65-FD9F7D151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Števila do 100</a:t>
            </a:r>
          </a:p>
        </p:txBody>
      </p:sp>
    </p:spTree>
    <p:extLst>
      <p:ext uri="{BB962C8B-B14F-4D97-AF65-F5344CB8AC3E}">
        <p14:creationId xmlns:p14="http://schemas.microsoft.com/office/powerpoint/2010/main" val="405181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5872D6-B699-489C-81C7-62FEA8B790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948" y="401777"/>
            <a:ext cx="10682796" cy="5125374"/>
          </a:xfrm>
        </p:spPr>
        <p:txBody>
          <a:bodyPr/>
          <a:lstStyle/>
          <a:p>
            <a:r>
              <a:rPr lang="sl-SI" dirty="0"/>
              <a:t>Preberi naslednja števila iz </a:t>
            </a:r>
            <a:r>
              <a:rPr lang="sl-SI" dirty="0" err="1"/>
              <a:t>stotičnega</a:t>
            </a:r>
            <a:r>
              <a:rPr lang="sl-SI" dirty="0"/>
              <a:t> kvadrata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9D111EF3-21B0-4DEC-A00F-3BF7E87B2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3" t="22137" r="20777" b="6329"/>
          <a:stretch/>
        </p:blipFill>
        <p:spPr>
          <a:xfrm>
            <a:off x="6096000" y="937390"/>
            <a:ext cx="5154646" cy="5207433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9C7C3E6F-17A0-497F-8820-6B9F1B26C4E3}"/>
              </a:ext>
            </a:extLst>
          </p:cNvPr>
          <p:cNvSpPr/>
          <p:nvPr/>
        </p:nvSpPr>
        <p:spPr>
          <a:xfrm>
            <a:off x="7190912" y="4047135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1E5F4D8-1B66-4CDD-8FB5-909673CCF5A2}"/>
              </a:ext>
            </a:extLst>
          </p:cNvPr>
          <p:cNvSpPr/>
          <p:nvPr/>
        </p:nvSpPr>
        <p:spPr>
          <a:xfrm>
            <a:off x="6649374" y="5076945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B000138-0368-493C-AB0E-06A0112F6DB2}"/>
              </a:ext>
            </a:extLst>
          </p:cNvPr>
          <p:cNvSpPr/>
          <p:nvPr/>
        </p:nvSpPr>
        <p:spPr>
          <a:xfrm>
            <a:off x="9774314" y="3541107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7E8D6D64-BB8C-4244-8CCC-863D3E472BC6}"/>
              </a:ext>
            </a:extLst>
          </p:cNvPr>
          <p:cNvSpPr/>
          <p:nvPr/>
        </p:nvSpPr>
        <p:spPr>
          <a:xfrm>
            <a:off x="6649374" y="2556084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AFA733D7-EA20-4101-99E7-E02FC99BECBB}"/>
              </a:ext>
            </a:extLst>
          </p:cNvPr>
          <p:cNvSpPr/>
          <p:nvPr/>
        </p:nvSpPr>
        <p:spPr>
          <a:xfrm>
            <a:off x="8247355" y="4667093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A91BB3A-A810-446A-9762-0B2280100EF0}"/>
              </a:ext>
            </a:extLst>
          </p:cNvPr>
          <p:cNvSpPr/>
          <p:nvPr/>
        </p:nvSpPr>
        <p:spPr>
          <a:xfrm>
            <a:off x="10218197" y="2465431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715B74E-F508-4106-98D1-8A139F686EEC}"/>
              </a:ext>
            </a:extLst>
          </p:cNvPr>
          <p:cNvSpPr/>
          <p:nvPr/>
        </p:nvSpPr>
        <p:spPr>
          <a:xfrm>
            <a:off x="8679241" y="5582973"/>
            <a:ext cx="541538" cy="506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2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8DA10-D306-4149-A90E-2C59DC16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4" y="618518"/>
            <a:ext cx="9618102" cy="535580"/>
          </a:xfrm>
        </p:spPr>
        <p:txBody>
          <a:bodyPr>
            <a:normAutofit fontScale="90000"/>
          </a:bodyPr>
          <a:lstStyle/>
          <a:p>
            <a:r>
              <a:rPr lang="sl-SI" dirty="0"/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B096ED-8789-48D5-A86B-ACC636B18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804" y="1278385"/>
            <a:ext cx="10683109" cy="5246702"/>
          </a:xfrm>
        </p:spPr>
        <p:txBody>
          <a:bodyPr>
            <a:normAutofit/>
          </a:bodyPr>
          <a:lstStyle/>
          <a:p>
            <a:r>
              <a:rPr lang="sl-SI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kako z besedo zapišemo števila od 1 do 9 in desetiška števila do 100. 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ENA                     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DVA                     DVAJSET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TRI                       TRIDESET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ŠTIRI                   ŠTIRIDESET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PET                      PETDESET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ŠEST                    ŠESTDESET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SEDEM               SEDEMDESET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OSEM                  OSEMDESET</a:t>
            </a:r>
          </a:p>
          <a:p>
            <a:pPr marL="0" indent="0">
              <a:buNone/>
            </a:pPr>
            <a:r>
              <a:rPr lang="sl-SI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DEVET                DEVETDESET     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004F7805-7706-423C-B120-9409DCE6CDD6}"/>
              </a:ext>
            </a:extLst>
          </p:cNvPr>
          <p:cNvSpPr/>
          <p:nvPr/>
        </p:nvSpPr>
        <p:spPr>
          <a:xfrm>
            <a:off x="5832629" y="1837678"/>
            <a:ext cx="3719744" cy="3018407"/>
          </a:xfrm>
          <a:prstGeom prst="wedgeEllipseCallout">
            <a:avLst>
              <a:gd name="adj1" fmla="val -84556"/>
              <a:gd name="adj2" fmla="val 11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C7FA9C8-0C7B-4D61-940A-04E12DBA6F48}"/>
              </a:ext>
            </a:extLst>
          </p:cNvPr>
          <p:cNvSpPr txBox="1"/>
          <p:nvPr/>
        </p:nvSpPr>
        <p:spPr>
          <a:xfrm>
            <a:off x="6494016" y="2136338"/>
            <a:ext cx="2343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ŠTEVILA DO 100 ZAPISUJEMO TAKO, DA VZAMEMO ENICO, DODAMO BESEDO </a:t>
            </a:r>
            <a:r>
              <a:rPr lang="sl-SI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TER NATO PRIKLJUČIMO ŠE DESETICE – izjema so števila do 20). </a:t>
            </a:r>
            <a:endParaRPr lang="sl-SI" dirty="0"/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7604329B-30A7-438C-A1D1-C78B7F516C67}"/>
              </a:ext>
            </a:extLst>
          </p:cNvPr>
          <p:cNvSpPr/>
          <p:nvPr/>
        </p:nvSpPr>
        <p:spPr>
          <a:xfrm>
            <a:off x="7359588" y="4856085"/>
            <a:ext cx="3648723" cy="1722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D439885-5141-4DB5-AF38-4A6ADED06889}"/>
              </a:ext>
            </a:extLst>
          </p:cNvPr>
          <p:cNvSpPr txBox="1"/>
          <p:nvPr/>
        </p:nvSpPr>
        <p:spPr>
          <a:xfrm>
            <a:off x="7617041" y="5154745"/>
            <a:ext cx="328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PRIMER:</a:t>
            </a:r>
          </a:p>
          <a:p>
            <a:r>
              <a:rPr lang="sl-SI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sl-SI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PET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sl-SI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sl-SI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ŠTIRIDESET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041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77D1E-3F98-444A-BA43-96C5D2543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4" y="618517"/>
            <a:ext cx="9618102" cy="624357"/>
          </a:xfrm>
        </p:spPr>
        <p:txBody>
          <a:bodyPr/>
          <a:lstStyle/>
          <a:p>
            <a:r>
              <a:rPr lang="sl-SI" dirty="0"/>
              <a:t>NALOGA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99D366A-73E0-4A13-8930-5842FAE64B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578" t="3043" r="32293" b="6876"/>
          <a:stretch/>
        </p:blipFill>
        <p:spPr>
          <a:xfrm>
            <a:off x="476435" y="119967"/>
            <a:ext cx="4643022" cy="6697208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7F4208B-6B7F-4E22-90FA-BCEF9F4ADF56}"/>
              </a:ext>
            </a:extLst>
          </p:cNvPr>
          <p:cNvSpPr txBox="1"/>
          <p:nvPr/>
        </p:nvSpPr>
        <p:spPr>
          <a:xfrm>
            <a:off x="3062796" y="746029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C134240-2976-4661-80F0-AF42407E9385}"/>
              </a:ext>
            </a:extLst>
          </p:cNvPr>
          <p:cNvSpPr txBox="1"/>
          <p:nvPr/>
        </p:nvSpPr>
        <p:spPr>
          <a:xfrm>
            <a:off x="3650201" y="746028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8C10099-3AF4-4067-9DD4-6156406877A1}"/>
              </a:ext>
            </a:extLst>
          </p:cNvPr>
          <p:cNvSpPr txBox="1"/>
          <p:nvPr/>
        </p:nvSpPr>
        <p:spPr>
          <a:xfrm>
            <a:off x="1334608" y="1370386"/>
            <a:ext cx="172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ŠESTINDVAJSET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C1396FB-21D4-4DC7-B7DA-AE203473CC5B}"/>
              </a:ext>
            </a:extLst>
          </p:cNvPr>
          <p:cNvSpPr txBox="1"/>
          <p:nvPr/>
        </p:nvSpPr>
        <p:spPr>
          <a:xfrm>
            <a:off x="1494406" y="3289474"/>
            <a:ext cx="172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ŠESTINTRIDESET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9C941E2-EFE3-4053-93BB-20321486AA23}"/>
              </a:ext>
            </a:extLst>
          </p:cNvPr>
          <p:cNvSpPr txBox="1"/>
          <p:nvPr/>
        </p:nvSpPr>
        <p:spPr>
          <a:xfrm>
            <a:off x="1020932" y="2835432"/>
            <a:ext cx="23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CDCD5E8-1629-4082-B7A0-8E651F17CBAF}"/>
              </a:ext>
            </a:extLst>
          </p:cNvPr>
          <p:cNvSpPr txBox="1"/>
          <p:nvPr/>
        </p:nvSpPr>
        <p:spPr>
          <a:xfrm>
            <a:off x="1007612" y="3283905"/>
            <a:ext cx="48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36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532B0C0-2C83-49FA-B01F-A234AF6A1D24}"/>
              </a:ext>
            </a:extLst>
          </p:cNvPr>
          <p:cNvSpPr txBox="1"/>
          <p:nvPr/>
        </p:nvSpPr>
        <p:spPr>
          <a:xfrm>
            <a:off x="1592061" y="2835432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974B257-FC00-4EAA-94F2-DAA4B1E63508}"/>
              </a:ext>
            </a:extLst>
          </p:cNvPr>
          <p:cNvSpPr txBox="1"/>
          <p:nvPr/>
        </p:nvSpPr>
        <p:spPr>
          <a:xfrm>
            <a:off x="1494405" y="3601652"/>
            <a:ext cx="172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ŠESTINTRIDESET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12DE1CE-9E42-4A5F-84EE-0A2BD905B81A}"/>
              </a:ext>
            </a:extLst>
          </p:cNvPr>
          <p:cNvSpPr txBox="1"/>
          <p:nvPr/>
        </p:nvSpPr>
        <p:spPr>
          <a:xfrm>
            <a:off x="5194916" y="1115360"/>
            <a:ext cx="41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REŠI NALOGE NA STRANI 37  IN 38 TAKO KOT KAŽE PRIMER.  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31EA9F70-BB38-4D0B-976C-EB1496406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1" t="7508" r="33665" b="12103"/>
          <a:stretch/>
        </p:blipFill>
        <p:spPr>
          <a:xfrm>
            <a:off x="8345011" y="1484692"/>
            <a:ext cx="3657600" cy="5298682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BC149A99-6762-4316-8144-A298F62C831A}"/>
              </a:ext>
            </a:extLst>
          </p:cNvPr>
          <p:cNvSpPr txBox="1"/>
          <p:nvPr/>
        </p:nvSpPr>
        <p:spPr>
          <a:xfrm>
            <a:off x="9309717" y="398577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OSEMINTRIDESET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7690BFC-63D5-4C3E-877D-2B771DFDD1A7}"/>
              </a:ext>
            </a:extLst>
          </p:cNvPr>
          <p:cNvSpPr txBox="1"/>
          <p:nvPr/>
        </p:nvSpPr>
        <p:spPr>
          <a:xfrm>
            <a:off x="8590625" y="4222249"/>
            <a:ext cx="46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62860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01A9ED8-DC7F-4A13-8EAD-3B30513630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986" t="6321" r="32743" b="16793"/>
          <a:stretch/>
        </p:blipFill>
        <p:spPr>
          <a:xfrm>
            <a:off x="355107" y="213545"/>
            <a:ext cx="4607510" cy="5814393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39CB417-63C5-416F-A749-6B4B75242A48}"/>
              </a:ext>
            </a:extLst>
          </p:cNvPr>
          <p:cNvSpPr txBox="1"/>
          <p:nvPr/>
        </p:nvSpPr>
        <p:spPr>
          <a:xfrm>
            <a:off x="5308847" y="79011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PREBERI ZAPOREDJA ŠTEVIL TAKO KOT KAŽEJO PUŠČICE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23DAC0F-FD38-46BB-A97A-2AADC5A621FE}"/>
              </a:ext>
            </a:extLst>
          </p:cNvPr>
          <p:cNvSpPr txBox="1"/>
          <p:nvPr/>
        </p:nvSpPr>
        <p:spPr>
          <a:xfrm>
            <a:off x="4962617" y="43071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SKUŠAJ UGOTOVITI KAKO SI ŠTEVILA SLEDIJO. ZAPIŠI V DELOVNI ZVEZEK NA STRAN 38.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2BEA6B3-8AA8-49C7-A563-028AEE0A8575}"/>
              </a:ext>
            </a:extLst>
          </p:cNvPr>
          <p:cNvSpPr txBox="1"/>
          <p:nvPr/>
        </p:nvSpPr>
        <p:spPr>
          <a:xfrm>
            <a:off x="4962617" y="5198803"/>
            <a:ext cx="4341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NADALJUJ ZAPOREDJE V ZVEZEK ZA MATEMATIKO. NAPIŠI VSAJ ŠE TRI ŠTEVILA, KI SI SLEDIJO PO DANEM ZAPOREDJU.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D1DC190-9373-4C6F-B3A5-2EC369B6179A}"/>
              </a:ext>
            </a:extLst>
          </p:cNvPr>
          <p:cNvSpPr txBox="1"/>
          <p:nvPr/>
        </p:nvSpPr>
        <p:spPr>
          <a:xfrm>
            <a:off x="2658862" y="4767309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 VEČJE</a:t>
            </a:r>
          </a:p>
        </p:txBody>
      </p:sp>
    </p:spTree>
    <p:extLst>
      <p:ext uri="{BB962C8B-B14F-4D97-AF65-F5344CB8AC3E}">
        <p14:creationId xmlns:p14="http://schemas.microsoft.com/office/powerpoint/2010/main" val="22420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22</TotalTime>
  <Words>145</Words>
  <Application>Microsoft Office PowerPoint</Application>
  <PresentationFormat>Širokozaslonsko</PresentationFormat>
  <Paragraphs>32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Tw Cen MT</vt:lpstr>
      <vt:lpstr>Kapljica</vt:lpstr>
      <vt:lpstr>Števila do 100</vt:lpstr>
      <vt:lpstr>PowerPointova predstavitev</vt:lpstr>
      <vt:lpstr>Zapis v zvezek</vt:lpstr>
      <vt:lpstr>NALOGA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</dc:title>
  <dc:creator>bla blabla</dc:creator>
  <cp:lastModifiedBy>bla blabla</cp:lastModifiedBy>
  <cp:revision>1</cp:revision>
  <dcterms:created xsi:type="dcterms:W3CDTF">2022-02-17T13:45:22Z</dcterms:created>
  <dcterms:modified xsi:type="dcterms:W3CDTF">2022-02-17T14:08:16Z</dcterms:modified>
</cp:coreProperties>
</file>