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7773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28508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871542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10523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32343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29342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93517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64123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17641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88018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27839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86091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197083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8371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53044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49857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59973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12CD93-7C36-4975-893E-069298A3B5D3}" type="datetimeFigureOut">
              <a:rPr lang="sl-SI" smtClean="0"/>
              <a:pPr/>
              <a:t>1. 02. 2022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3B636CB-75C4-41D5-892D-26EE6BA853E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172704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media" Target="../media/media12.m4a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4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media" Target="../media/media4.m4a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8.m4a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935" y="2120980"/>
            <a:ext cx="7118473" cy="4737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08566" y="1046283"/>
            <a:ext cx="11431588" cy="2375552"/>
          </a:xfrm>
        </p:spPr>
        <p:txBody>
          <a:bodyPr>
            <a:normAutofit fontScale="90000"/>
          </a:bodyPr>
          <a:lstStyle/>
          <a:p>
            <a:r>
              <a:rPr lang="sl-SI" sz="13900" dirty="0"/>
              <a:t>VODA</a:t>
            </a:r>
            <a:r>
              <a:rPr lang="sl-SI" dirty="0"/>
              <a:t>  </a:t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>in njene lastnosti </a:t>
            </a:r>
          </a:p>
        </p:txBody>
      </p:sp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61018" y="5403868"/>
            <a:ext cx="487363" cy="487363"/>
          </a:xfrm>
          <a:prstGeom prst="rect">
            <a:avLst/>
          </a:prstGeom>
        </p:spPr>
      </p:pic>
      <p:sp>
        <p:nvSpPr>
          <p:cNvPr id="8" name="Podnaslov 7">
            <a:extLst>
              <a:ext uri="{FF2B5EF4-FFF2-40B4-BE49-F238E27FC236}">
                <a16:creationId xmlns:a16="http://schemas.microsoft.com/office/drawing/2014/main" xmlns="" id="{5E1DB0FE-E133-40FC-A7CA-8703D096C3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7689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04029" y="2253212"/>
            <a:ext cx="4897071" cy="3176953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15181" y="1147327"/>
            <a:ext cx="11216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Bi se še malo igral raziskovalca? </a:t>
            </a: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93964" y="5994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7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801325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naredi poskus kot kaže naslednja slika. Ugotovitve zapiši v zvezek za okolje.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681" y="2569735"/>
            <a:ext cx="3579685" cy="2322305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15181" y="1147327"/>
            <a:ext cx="11216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Bi se še malo igral raziskovalca? </a:t>
            </a:r>
          </a:p>
        </p:txBody>
      </p:sp>
      <p:sp>
        <p:nvSpPr>
          <p:cNvPr id="3" name="Pravokotnik 2"/>
          <p:cNvSpPr/>
          <p:nvPr/>
        </p:nvSpPr>
        <p:spPr>
          <a:xfrm>
            <a:off x="3985404" y="2242869"/>
            <a:ext cx="739283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Kaj na vodi PLAVA</a:t>
            </a:r>
          </a:p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 </a:t>
            </a:r>
          </a:p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kaj v vodi POTONE. 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50002" y="5831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3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/>
          <p:cNvSpPr/>
          <p:nvPr/>
        </p:nvSpPr>
        <p:spPr>
          <a:xfrm>
            <a:off x="4900546" y="0"/>
            <a:ext cx="7291454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91" y="1242646"/>
            <a:ext cx="4541594" cy="4541594"/>
          </a:xfrm>
          <a:prstGeom prst="rect">
            <a:avLst/>
          </a:prstGeom>
        </p:spPr>
      </p:pic>
      <p:pic>
        <p:nvPicPr>
          <p:cNvPr id="6" name="Slika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2060" y="306106"/>
            <a:ext cx="1633538" cy="131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8817" y="587878"/>
            <a:ext cx="899795" cy="152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23633" y="320039"/>
            <a:ext cx="1447287" cy="131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6502" y="1849109"/>
            <a:ext cx="1634233" cy="153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91762" y="1757024"/>
            <a:ext cx="1758315" cy="175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3096" y="2183649"/>
            <a:ext cx="2186305" cy="163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lika 1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9905" y="3206009"/>
            <a:ext cx="1458595" cy="145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lika 12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60904" y="3718209"/>
            <a:ext cx="1768475" cy="179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7768" y="3587288"/>
            <a:ext cx="2291021" cy="1716054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8088" y="5019026"/>
            <a:ext cx="1836512" cy="1530427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5806" y="5128953"/>
            <a:ext cx="1670159" cy="1670159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0426" y="963013"/>
            <a:ext cx="1740960" cy="1740960"/>
          </a:xfrm>
          <a:prstGeom prst="rect">
            <a:avLst/>
          </a:prstGeom>
        </p:spPr>
      </p:pic>
      <p:pic>
        <p:nvPicPr>
          <p:cNvPr id="19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3325" y="62795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2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011"/>
          <a:stretch/>
        </p:blipFill>
        <p:spPr>
          <a:xfrm>
            <a:off x="2932191" y="49596"/>
            <a:ext cx="6690867" cy="6808404"/>
          </a:xfr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827972" y="5994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49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91942" y="-202223"/>
            <a:ext cx="8534400" cy="3615267"/>
          </a:xfrm>
        </p:spPr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7" y="2514588"/>
            <a:ext cx="5691187" cy="3787226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2180244" y="452847"/>
            <a:ext cx="80249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Brez vode ni življenja – </a:t>
            </a:r>
          </a:p>
          <a:p>
            <a:pPr algn="ctr"/>
            <a:r>
              <a:rPr lang="sl-SI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skrbno ravnajmo z njo. </a:t>
            </a: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93499" y="61299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7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60348" y="5132730"/>
            <a:ext cx="6915028" cy="1644819"/>
          </a:xfrm>
        </p:spPr>
        <p:txBody>
          <a:bodyPr>
            <a:normAutofit/>
          </a:bodyPr>
          <a:lstStyle/>
          <a:p>
            <a:pPr algn="ctr"/>
            <a:r>
              <a:rPr lang="sl-SI" sz="8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Ohlajati</a:t>
            </a:r>
            <a:r>
              <a:rPr lang="sl-SI" sz="8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7967" y="146720"/>
            <a:ext cx="7789999" cy="2570102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0" y="2814354"/>
            <a:ext cx="4214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trdno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3958330" y="3610127"/>
            <a:ext cx="4774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tekoče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7185500" y="2589265"/>
            <a:ext cx="5006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plinasto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Puščica gor 11"/>
          <p:cNvSpPr/>
          <p:nvPr/>
        </p:nvSpPr>
        <p:spPr>
          <a:xfrm rot="3274552">
            <a:off x="1661745" y="1495032"/>
            <a:ext cx="545123" cy="166390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 gor 12"/>
          <p:cNvSpPr/>
          <p:nvPr/>
        </p:nvSpPr>
        <p:spPr>
          <a:xfrm>
            <a:off x="5313755" y="1999714"/>
            <a:ext cx="545123" cy="166390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Navzgor ukrivljena puščica 13"/>
          <p:cNvSpPr/>
          <p:nvPr/>
        </p:nvSpPr>
        <p:spPr>
          <a:xfrm rot="1233349" flipH="1">
            <a:off x="1795050" y="4228691"/>
            <a:ext cx="2587265" cy="998713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5" name="Navzgor ukrivljena puščica 14"/>
          <p:cNvSpPr/>
          <p:nvPr/>
        </p:nvSpPr>
        <p:spPr>
          <a:xfrm rot="19676079" flipH="1">
            <a:off x="8102073" y="4204618"/>
            <a:ext cx="2587265" cy="998713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6" name="Puščica gor 15"/>
          <p:cNvSpPr/>
          <p:nvPr/>
        </p:nvSpPr>
        <p:spPr>
          <a:xfrm rot="18981567">
            <a:off x="9688909" y="126667"/>
            <a:ext cx="545123" cy="2843698"/>
          </a:xfrm>
          <a:prstGeom prst="upArrow">
            <a:avLst>
              <a:gd name="adj1" fmla="val 28716"/>
              <a:gd name="adj2" fmla="val 806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7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85171" y="59551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04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57258" y="5159367"/>
            <a:ext cx="6915028" cy="1644819"/>
          </a:xfrm>
        </p:spPr>
        <p:txBody>
          <a:bodyPr>
            <a:normAutofit/>
          </a:bodyPr>
          <a:lstStyle/>
          <a:p>
            <a:pPr algn="ctr"/>
            <a:r>
              <a:rPr lang="sl-SI" sz="8800" b="1" dirty="0">
                <a:solidFill>
                  <a:srgbClr val="FF0000"/>
                </a:solidFill>
              </a:rPr>
              <a:t>segrevati </a:t>
            </a: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7967" y="146720"/>
            <a:ext cx="7789999" cy="2570102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0" y="2814354"/>
            <a:ext cx="4214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trdno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3958330" y="3610127"/>
            <a:ext cx="4774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tekoče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7185500" y="2589265"/>
            <a:ext cx="5006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plinasto stanje</a:t>
            </a:r>
            <a:endParaRPr lang="sl-S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Puščica gor 11"/>
          <p:cNvSpPr/>
          <p:nvPr/>
        </p:nvSpPr>
        <p:spPr>
          <a:xfrm rot="3274552">
            <a:off x="1661745" y="1495032"/>
            <a:ext cx="545123" cy="166390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 gor 12"/>
          <p:cNvSpPr/>
          <p:nvPr/>
        </p:nvSpPr>
        <p:spPr>
          <a:xfrm>
            <a:off x="5313755" y="1999714"/>
            <a:ext cx="545123" cy="166390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Navzgor ukrivljena puščica 13"/>
          <p:cNvSpPr/>
          <p:nvPr/>
        </p:nvSpPr>
        <p:spPr>
          <a:xfrm rot="1233349">
            <a:off x="1782540" y="4209836"/>
            <a:ext cx="2778791" cy="998713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5" name="Navzgor ukrivljena puščica 14"/>
          <p:cNvSpPr/>
          <p:nvPr/>
        </p:nvSpPr>
        <p:spPr>
          <a:xfrm rot="19676079">
            <a:off x="7420770" y="4048104"/>
            <a:ext cx="2958544" cy="998713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1" name="Puščica gor 10"/>
          <p:cNvSpPr/>
          <p:nvPr/>
        </p:nvSpPr>
        <p:spPr>
          <a:xfrm rot="18981567">
            <a:off x="9671781" y="87506"/>
            <a:ext cx="545123" cy="2843698"/>
          </a:xfrm>
          <a:prstGeom prst="upArrow">
            <a:avLst>
              <a:gd name="adj1" fmla="val 28716"/>
              <a:gd name="adj2" fmla="val 806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61017" y="59551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4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0" y="4985239"/>
            <a:ext cx="2857500" cy="16002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51479" y="452437"/>
            <a:ext cx="2847975" cy="16097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60" y="452437"/>
            <a:ext cx="2397819" cy="243007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937" y="2062162"/>
            <a:ext cx="2897675" cy="17546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5538" y="243424"/>
            <a:ext cx="3355000" cy="16775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186" y="2078357"/>
            <a:ext cx="2994391" cy="196743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743" y="3104299"/>
            <a:ext cx="2619375" cy="174307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7097" y="263591"/>
            <a:ext cx="3390799" cy="170074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1327" y="4061986"/>
            <a:ext cx="4159219" cy="269827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1354" y="4264269"/>
            <a:ext cx="3631895" cy="2416861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1065364" y="3413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3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2842254" y="499535"/>
            <a:ext cx="72688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Vodo uporabljamo v mnoge namene.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1440351" y="4301067"/>
            <a:ext cx="95090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To je možno zaradi njenih lastnosti. </a:t>
            </a:r>
          </a:p>
        </p:txBody>
      </p:sp>
      <p:sp>
        <p:nvSpPr>
          <p:cNvPr id="7" name="Puščica gor 6"/>
          <p:cNvSpPr/>
          <p:nvPr/>
        </p:nvSpPr>
        <p:spPr>
          <a:xfrm rot="10800000">
            <a:off x="6066477" y="2132350"/>
            <a:ext cx="571714" cy="1948318"/>
          </a:xfrm>
          <a:prstGeom prst="upArrow">
            <a:avLst>
              <a:gd name="adj1" fmla="val 28716"/>
              <a:gd name="adj2" fmla="val 806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6" name="Picture 2" descr="boy thinking clip art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7047" y="1701088"/>
            <a:ext cx="2369832" cy="5111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59676" y="55070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21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301081" y="2668201"/>
            <a:ext cx="5118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Lastnosti vode </a:t>
            </a:r>
          </a:p>
        </p:txBody>
      </p:sp>
      <p:sp>
        <p:nvSpPr>
          <p:cNvPr id="13" name="Desna puščica 12"/>
          <p:cNvSpPr/>
          <p:nvPr/>
        </p:nvSpPr>
        <p:spPr>
          <a:xfrm>
            <a:off x="5226633" y="3107262"/>
            <a:ext cx="1112622" cy="22502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675" y="685800"/>
            <a:ext cx="5569874" cy="5569874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091740" y="6011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9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Pravokotnik 3"/>
          <p:cNvSpPr/>
          <p:nvPr/>
        </p:nvSpPr>
        <p:spPr>
          <a:xfrm>
            <a:off x="1801624" y="2176027"/>
            <a:ext cx="84305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Zaustavi posnetek in </a:t>
            </a:r>
          </a:p>
          <a:p>
            <a:pPr algn="ctr"/>
            <a:r>
              <a:rPr lang="sl-SI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 pripravi kozarec vode.</a:t>
            </a:r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73094" y="5567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69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345042" y="232732"/>
            <a:ext cx="5118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Lastnosti vode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03" y="1828938"/>
            <a:ext cx="5638857" cy="4617647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-309758" y="3214431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glej</a:t>
            </a:r>
          </a:p>
        </p:txBody>
      </p:sp>
      <p:sp>
        <p:nvSpPr>
          <p:cNvPr id="9" name="Pravokotnik 8"/>
          <p:cNvSpPr/>
          <p:nvPr/>
        </p:nvSpPr>
        <p:spPr>
          <a:xfrm>
            <a:off x="0" y="5444205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okusi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3699051" y="1052353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poslušaj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7549605" y="3214431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vonjaj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7771655" y="5444205"/>
            <a:ext cx="4653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se je dotikaj</a:t>
            </a:r>
            <a:endParaRPr lang="sl-SI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Desna puščica 12"/>
          <p:cNvSpPr/>
          <p:nvPr/>
        </p:nvSpPr>
        <p:spPr>
          <a:xfrm>
            <a:off x="5719211" y="606960"/>
            <a:ext cx="2092569" cy="28208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670" y="150568"/>
            <a:ext cx="3246916" cy="3246916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7223" y="49971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61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5564" y="729208"/>
            <a:ext cx="9884143" cy="3637832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4302" y="5994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7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zina">
  <a:themeElements>
    <a:clrScheme name="Rezin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Rezin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zin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95</TotalTime>
  <Words>81</Words>
  <Application>Microsoft Office PowerPoint</Application>
  <PresentationFormat>Po meri</PresentationFormat>
  <Paragraphs>28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5" baseType="lpstr">
      <vt:lpstr>Rezina</vt:lpstr>
      <vt:lpstr>VODA    in njene lastnosti </vt:lpstr>
      <vt:lpstr>Ohlajati </vt:lpstr>
      <vt:lpstr>segrevati 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 naredi poskus kot kaže naslednja slika. Ugotovitve zapiši v zvezek za okolje.</vt:lpstr>
      <vt:lpstr>Diapozitiv 12</vt:lpstr>
      <vt:lpstr>Diapozitiv 13</vt:lpstr>
      <vt:lpstr>Diapozitiv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    in njene lastnosti</dc:title>
  <dc:creator>Janja Leskovar</dc:creator>
  <cp:lastModifiedBy>chile</cp:lastModifiedBy>
  <cp:revision>13</cp:revision>
  <dcterms:created xsi:type="dcterms:W3CDTF">2021-01-10T12:39:00Z</dcterms:created>
  <dcterms:modified xsi:type="dcterms:W3CDTF">2022-02-01T15:49:00Z</dcterms:modified>
</cp:coreProperties>
</file>