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6CC97C-F71F-4274-8850-6EEC847FB8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ŽIVLJENJE NEKOČ 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F65AC3-FFF5-4A3A-ADC5-37EBBC92F2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DELO IN BIVALIŠČA </a:t>
            </a:r>
          </a:p>
        </p:txBody>
      </p:sp>
    </p:spTree>
    <p:extLst>
      <p:ext uri="{BB962C8B-B14F-4D97-AF65-F5344CB8AC3E}">
        <p14:creationId xmlns:p14="http://schemas.microsoft.com/office/powerpoint/2010/main" val="1230073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A900E72-8C58-4C21-B2DD-0FFF00846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7" t="14840" r="20500" b="5971"/>
          <a:stretch/>
        </p:blipFill>
        <p:spPr>
          <a:xfrm>
            <a:off x="1933492" y="713629"/>
            <a:ext cx="7243638" cy="54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42AC5E-A18B-4766-83A1-377DEA7A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BIVALIŠČA NEKOČ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DEB5CA7-5991-4DE0-8EFF-F1FD1690E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9" t="17739" r="48022" b="50000"/>
          <a:stretch/>
        </p:blipFill>
        <p:spPr>
          <a:xfrm>
            <a:off x="1160685" y="4422913"/>
            <a:ext cx="3563591" cy="221245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C0F4A93-FBF5-4F80-B870-2F1BC35BFDD5}"/>
              </a:ext>
            </a:extLst>
          </p:cNvPr>
          <p:cNvSpPr txBox="1"/>
          <p:nvPr/>
        </p:nvSpPr>
        <p:spPr>
          <a:xfrm>
            <a:off x="4724276" y="6194066"/>
            <a:ext cx="297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STARA KMEČKA HIŠA </a:t>
            </a: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2B90FE4F-6190-4234-AB41-562859D9376B}"/>
              </a:ext>
            </a:extLst>
          </p:cNvPr>
          <p:cNvCxnSpPr/>
          <p:nvPr/>
        </p:nvCxnSpPr>
        <p:spPr>
          <a:xfrm flipH="1">
            <a:off x="3522428" y="1280160"/>
            <a:ext cx="3068545" cy="461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00F9251-2831-425E-9C38-ED5EA8BBD15B}"/>
              </a:ext>
            </a:extLst>
          </p:cNvPr>
          <p:cNvSpPr txBox="1"/>
          <p:nvPr/>
        </p:nvSpPr>
        <p:spPr>
          <a:xfrm>
            <a:off x="2351501" y="1507800"/>
            <a:ext cx="14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KRITA S SLAMO</a:t>
            </a:r>
          </a:p>
        </p:txBody>
      </p: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37DE5E7A-42BA-42C6-B10D-8BC3F9E7D4BF}"/>
              </a:ext>
            </a:extLst>
          </p:cNvPr>
          <p:cNvCxnSpPr>
            <a:cxnSpLocks/>
          </p:cNvCxnSpPr>
          <p:nvPr/>
        </p:nvCxnSpPr>
        <p:spPr>
          <a:xfrm flipH="1">
            <a:off x="3951798" y="1432560"/>
            <a:ext cx="2791575" cy="1159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B8C1A6F-2356-423B-ACBB-B2EEC76EF9DB}"/>
              </a:ext>
            </a:extLst>
          </p:cNvPr>
          <p:cNvSpPr txBox="1"/>
          <p:nvPr/>
        </p:nvSpPr>
        <p:spPr>
          <a:xfrm>
            <a:off x="5347585" y="2782669"/>
            <a:ext cx="14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ZIDANE IZ KAMNOV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D21A9B1-5561-493E-85FD-7D2F31D7A111}"/>
              </a:ext>
            </a:extLst>
          </p:cNvPr>
          <p:cNvSpPr txBox="1"/>
          <p:nvPr/>
        </p:nvSpPr>
        <p:spPr>
          <a:xfrm>
            <a:off x="3236180" y="2625761"/>
            <a:ext cx="14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NAREJENA IZ LESA </a:t>
            </a:r>
          </a:p>
        </p:txBody>
      </p: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3BF7C39F-4624-4675-86A5-1D7C86021C6D}"/>
              </a:ext>
            </a:extLst>
          </p:cNvPr>
          <p:cNvCxnSpPr>
            <a:cxnSpLocks/>
          </p:cNvCxnSpPr>
          <p:nvPr/>
        </p:nvCxnSpPr>
        <p:spPr>
          <a:xfrm flipH="1">
            <a:off x="6211170" y="1584960"/>
            <a:ext cx="684603" cy="112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F9CC60D3-B1FE-42E3-B051-3DCFA8D56BED}"/>
              </a:ext>
            </a:extLst>
          </p:cNvPr>
          <p:cNvSpPr txBox="1"/>
          <p:nvPr/>
        </p:nvSpPr>
        <p:spPr>
          <a:xfrm>
            <a:off x="6982446" y="2776706"/>
            <a:ext cx="14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ČRNA KUHINJA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44612D82-D65A-45F0-AB73-DE3B3E267A27}"/>
              </a:ext>
            </a:extLst>
          </p:cNvPr>
          <p:cNvSpPr txBox="1"/>
          <p:nvPr/>
        </p:nvSpPr>
        <p:spPr>
          <a:xfrm>
            <a:off x="8378233" y="2776706"/>
            <a:ext cx="14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KRUŠNA PEČ 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877E17E0-3536-4F33-A529-2B4279BFDF90}"/>
              </a:ext>
            </a:extLst>
          </p:cNvPr>
          <p:cNvSpPr txBox="1"/>
          <p:nvPr/>
        </p:nvSpPr>
        <p:spPr>
          <a:xfrm>
            <a:off x="9854521" y="2339408"/>
            <a:ext cx="143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 SOBI 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13BC24D0-DD1D-4AFE-A0BA-F789E2009017}"/>
              </a:ext>
            </a:extLst>
          </p:cNvPr>
          <p:cNvSpPr txBox="1"/>
          <p:nvPr/>
        </p:nvSpPr>
        <p:spPr>
          <a:xfrm>
            <a:off x="2684900" y="701076"/>
            <a:ext cx="143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MAJHNA</a:t>
            </a:r>
          </a:p>
        </p:txBody>
      </p: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D23ACB75-D221-45C1-9602-42040531E7F8}"/>
              </a:ext>
            </a:extLst>
          </p:cNvPr>
          <p:cNvCxnSpPr>
            <a:cxnSpLocks/>
          </p:cNvCxnSpPr>
          <p:nvPr/>
        </p:nvCxnSpPr>
        <p:spPr>
          <a:xfrm flipH="1">
            <a:off x="7626163" y="1550457"/>
            <a:ext cx="40886" cy="1154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EAECA664-8DB1-4FCD-9C48-EC41EA89C140}"/>
              </a:ext>
            </a:extLst>
          </p:cNvPr>
          <p:cNvCxnSpPr>
            <a:cxnSpLocks/>
          </p:cNvCxnSpPr>
          <p:nvPr/>
        </p:nvCxnSpPr>
        <p:spPr>
          <a:xfrm>
            <a:off x="8505747" y="1584960"/>
            <a:ext cx="425098" cy="1119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C33B24ED-32EA-4E18-A71D-BF41C62A7287}"/>
              </a:ext>
            </a:extLst>
          </p:cNvPr>
          <p:cNvCxnSpPr>
            <a:cxnSpLocks/>
          </p:cNvCxnSpPr>
          <p:nvPr/>
        </p:nvCxnSpPr>
        <p:spPr>
          <a:xfrm>
            <a:off x="9191152" y="1507800"/>
            <a:ext cx="790940" cy="937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>
            <a:extLst>
              <a:ext uri="{FF2B5EF4-FFF2-40B4-BE49-F238E27FC236}">
                <a16:creationId xmlns:a16="http://schemas.microsoft.com/office/drawing/2014/main" id="{DA45B913-4C16-4085-A38B-54313BC4B409}"/>
              </a:ext>
            </a:extLst>
          </p:cNvPr>
          <p:cNvCxnSpPr>
            <a:cxnSpLocks/>
          </p:cNvCxnSpPr>
          <p:nvPr/>
        </p:nvCxnSpPr>
        <p:spPr>
          <a:xfrm flipH="1" flipV="1">
            <a:off x="3951797" y="901456"/>
            <a:ext cx="2544419" cy="131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Črna kuhinja pri cerkvi sv. Barbare">
            <a:extLst>
              <a:ext uri="{FF2B5EF4-FFF2-40B4-BE49-F238E27FC236}">
                <a16:creationId xmlns:a16="http://schemas.microsoft.com/office/drawing/2014/main" id="{19B6A8C1-A2D3-4ACD-A988-F8E32D7BAF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70" y="3745544"/>
            <a:ext cx="3185871" cy="21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6C6BC3FC-67AC-4C89-B9DD-315AB3B65683}"/>
              </a:ext>
            </a:extLst>
          </p:cNvPr>
          <p:cNvSpPr txBox="1"/>
          <p:nvPr/>
        </p:nvSpPr>
        <p:spPr>
          <a:xfrm>
            <a:off x="8718296" y="4811375"/>
            <a:ext cx="2409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ČRNA KUHINJA – kuhinja naših babic in prababic </a:t>
            </a:r>
          </a:p>
        </p:txBody>
      </p:sp>
    </p:spTree>
    <p:extLst>
      <p:ext uri="{BB962C8B-B14F-4D97-AF65-F5344CB8AC3E}">
        <p14:creationId xmlns:p14="http://schemas.microsoft.com/office/powerpoint/2010/main" val="915298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D55264EF-CC58-4253-A4FD-A5ECB4D4E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770" y="922351"/>
            <a:ext cx="9226369" cy="5127593"/>
          </a:xfrm>
        </p:spPr>
        <p:txBody>
          <a:bodyPr/>
          <a:lstStyle/>
          <a:p>
            <a:r>
              <a:rPr lang="sl-SI" dirty="0"/>
              <a:t>S čim so bile pokrite strehe nekoč?</a:t>
            </a:r>
          </a:p>
          <a:p>
            <a:r>
              <a:rPr lang="sl-SI" dirty="0"/>
              <a:t>Kako se je imenovala kuhinja naših pradedkov in prababic?</a:t>
            </a:r>
          </a:p>
          <a:p>
            <a:r>
              <a:rPr lang="sl-SI" dirty="0"/>
              <a:t>Iz česa so ljudje gradili hiše?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2477420-6399-4477-8325-A8F918FC2A43}"/>
              </a:ext>
            </a:extLst>
          </p:cNvPr>
          <p:cNvSpPr txBox="1"/>
          <p:nvPr/>
        </p:nvSpPr>
        <p:spPr>
          <a:xfrm>
            <a:off x="1621861" y="2107096"/>
            <a:ext cx="403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ODGOVORI NA VPRAŠANJA: </a:t>
            </a:r>
          </a:p>
        </p:txBody>
      </p:sp>
    </p:spTree>
    <p:extLst>
      <p:ext uri="{BB962C8B-B14F-4D97-AF65-F5344CB8AC3E}">
        <p14:creationId xmlns:p14="http://schemas.microsoft.com/office/powerpoint/2010/main" val="340767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0BD82E2-C5FB-4E5B-8E90-845CAAFC9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9" t="15305" r="20891" b="6201"/>
          <a:stretch/>
        </p:blipFill>
        <p:spPr>
          <a:xfrm>
            <a:off x="1459094" y="254442"/>
            <a:ext cx="8328962" cy="628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C6D3397-2832-425D-A7F4-603FAA57A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16000" r="20174" b="9565"/>
          <a:stretch/>
        </p:blipFill>
        <p:spPr>
          <a:xfrm>
            <a:off x="1529870" y="500932"/>
            <a:ext cx="8239633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30E3D148-3F68-4CD2-AE0D-C1C048D0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4" t="13913" r="19978" b="10609"/>
          <a:stretch/>
        </p:blipFill>
        <p:spPr>
          <a:xfrm>
            <a:off x="1215420" y="504474"/>
            <a:ext cx="8364772" cy="58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2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2F01613-ED3F-41BC-BD00-35459D773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5" t="12522" r="19000" b="7362"/>
          <a:stretch/>
        </p:blipFill>
        <p:spPr>
          <a:xfrm>
            <a:off x="1272209" y="427375"/>
            <a:ext cx="8388625" cy="61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25003FE-C920-45B4-A23D-B5E656425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9" t="13798" r="18935" b="6202"/>
          <a:stretch/>
        </p:blipFill>
        <p:spPr>
          <a:xfrm>
            <a:off x="1383527" y="342177"/>
            <a:ext cx="8499945" cy="6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95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1BCA0AA-0AD0-4777-960E-81B4DDFDA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1" t="15073" r="19847" b="10029"/>
          <a:stretch/>
        </p:blipFill>
        <p:spPr>
          <a:xfrm>
            <a:off x="1582310" y="481354"/>
            <a:ext cx="8189843" cy="56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0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B8E035C-CB85-4ED2-8F59-911C399A5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16812" r="19522" b="9333"/>
          <a:stretch/>
        </p:blipFill>
        <p:spPr>
          <a:xfrm>
            <a:off x="1595479" y="620202"/>
            <a:ext cx="8216431" cy="55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9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A7E3E55-B154-4A02-A363-7EF4F63A8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5" t="14493" r="19130" b="6898"/>
          <a:stretch/>
        </p:blipFill>
        <p:spPr>
          <a:xfrm>
            <a:off x="1606163" y="526604"/>
            <a:ext cx="8030817" cy="58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6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{D69084CF-6979-4274-B99C-DC3AA37EB07A}tf16401375</Template>
  <TotalTime>44</TotalTime>
  <Words>64</Words>
  <Application>Microsoft Office PowerPoint</Application>
  <PresentationFormat>Širokozaslonsko</PresentationFormat>
  <Paragraphs>16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MS Shell Dlg 2</vt:lpstr>
      <vt:lpstr>Wingdings</vt:lpstr>
      <vt:lpstr>Wingdings 3</vt:lpstr>
      <vt:lpstr>Madison</vt:lpstr>
      <vt:lpstr>ŽIVLJENJE NEKOČ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BIVALIŠČA NEKOČ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ŽIVLJENJE NEKOČ  </dc:title>
  <dc:creator>bla blabla</dc:creator>
  <cp:lastModifiedBy>bla blabla</cp:lastModifiedBy>
  <cp:revision>2</cp:revision>
  <dcterms:created xsi:type="dcterms:W3CDTF">2022-02-15T14:13:38Z</dcterms:created>
  <dcterms:modified xsi:type="dcterms:W3CDTF">2022-02-15T17:54:42Z</dcterms:modified>
</cp:coreProperties>
</file>